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648" r:id="rId1"/>
    <p:sldMasterId id="2147483660" r:id="rId2"/>
    <p:sldMasterId id="2147483666" r:id="rId3"/>
    <p:sldMasterId id="2147483672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58" r:id="rId7"/>
    <p:sldId id="268" r:id="rId8"/>
    <p:sldId id="276" r:id="rId9"/>
    <p:sldId id="266" r:id="rId10"/>
    <p:sldId id="274" r:id="rId11"/>
    <p:sldId id="275" r:id="rId12"/>
    <p:sldId id="277" r:id="rId13"/>
    <p:sldId id="267" r:id="rId14"/>
    <p:sldId id="272" r:id="rId15"/>
    <p:sldId id="259" r:id="rId16"/>
    <p:sldId id="260" r:id="rId17"/>
    <p:sldId id="262" r:id="rId18"/>
    <p:sldId id="273" r:id="rId19"/>
  </p:sldIdLst>
  <p:sldSz cx="13004800" cy="9753600"/>
  <p:notesSz cx="7045325" cy="9345613"/>
  <p:defaultTextStyle>
    <a:defPPr>
      <a:defRPr lang="en-US"/>
    </a:defPPr>
    <a:lvl1pPr algn="ctr" defTabSz="58411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1pPr>
    <a:lvl2pPr marL="342847" algn="ctr" defTabSz="58411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2pPr>
    <a:lvl3pPr marL="685694" algn="ctr" defTabSz="58411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3pPr>
    <a:lvl4pPr marL="1028542" algn="ctr" defTabSz="58411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4pPr>
    <a:lvl5pPr marL="1371390" algn="ctr" defTabSz="58411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5pPr>
    <a:lvl6pPr marL="2285650" algn="l" defTabSz="91426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6pPr>
    <a:lvl7pPr marL="2742778" algn="l" defTabSz="91426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7pPr>
    <a:lvl8pPr marL="3199909" algn="l" defTabSz="91426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8pPr>
    <a:lvl9pPr marL="3657039" algn="l" defTabSz="91426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522" y="-90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6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2974" cy="467281"/>
          </a:xfrm>
          <a:prstGeom prst="rect">
            <a:avLst/>
          </a:prstGeom>
        </p:spPr>
        <p:txBody>
          <a:bodyPr vert="horz" lIns="92775" tIns="46388" rIns="92775" bIns="463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0721" y="0"/>
            <a:ext cx="3052974" cy="467281"/>
          </a:xfrm>
          <a:prstGeom prst="rect">
            <a:avLst/>
          </a:prstGeom>
        </p:spPr>
        <p:txBody>
          <a:bodyPr vert="horz" lIns="92775" tIns="46388" rIns="92775" bIns="46388" rtlCol="0"/>
          <a:lstStyle>
            <a:lvl1pPr algn="r">
              <a:defRPr sz="1200"/>
            </a:lvl1pPr>
          </a:lstStyle>
          <a:p>
            <a:fld id="{A7F671A8-6389-4E5F-802B-610329C03482}" type="datetimeFigureOut">
              <a:rPr lang="en-US" smtClean="0"/>
              <a:pPr/>
              <a:t>9/22/2011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76711"/>
            <a:ext cx="3052974" cy="467281"/>
          </a:xfrm>
          <a:prstGeom prst="rect">
            <a:avLst/>
          </a:prstGeom>
        </p:spPr>
        <p:txBody>
          <a:bodyPr vert="horz" lIns="92775" tIns="46388" rIns="92775" bIns="463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0721" y="8876711"/>
            <a:ext cx="3052974" cy="467281"/>
          </a:xfrm>
          <a:prstGeom prst="rect">
            <a:avLst/>
          </a:prstGeom>
        </p:spPr>
        <p:txBody>
          <a:bodyPr vert="horz" lIns="92775" tIns="46388" rIns="92775" bIns="46388" rtlCol="0" anchor="b"/>
          <a:lstStyle>
            <a:lvl1pPr algn="r">
              <a:defRPr sz="1200"/>
            </a:lvl1pPr>
          </a:lstStyle>
          <a:p>
            <a:fld id="{F60AF51D-0FCD-4829-BE4A-81C6486D4A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85863" y="700088"/>
            <a:ext cx="4673600" cy="3505200"/>
          </a:xfrm>
          <a:prstGeom prst="rect">
            <a:avLst/>
          </a:prstGeom>
          <a:noFill/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</p:sp>
      <p:sp>
        <p:nvSpPr>
          <p:cNvPr id="2050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939377" y="4439166"/>
            <a:ext cx="5166572" cy="4205526"/>
          </a:xfrm>
          <a:prstGeom prst="rect">
            <a:avLst/>
          </a:prstGeom>
          <a:noFill/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775" tIns="46388" rIns="92775" bIns="463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halkboard SE" charset="0"/>
              </a:rPr>
              <a:t>Click to edit Master text styles</a:t>
            </a:r>
          </a:p>
          <a:p>
            <a:pPr lvl="1"/>
            <a:r>
              <a:rPr lang="en-US" smtClean="0">
                <a:sym typeface="Chalkboard SE" charset="0"/>
              </a:rPr>
              <a:t>Second level</a:t>
            </a:r>
          </a:p>
          <a:p>
            <a:pPr lvl="2"/>
            <a:r>
              <a:rPr lang="en-US" smtClean="0">
                <a:sym typeface="Chalkboard SE" charset="0"/>
              </a:rPr>
              <a:t>Third level</a:t>
            </a:r>
          </a:p>
          <a:p>
            <a:pPr lvl="3"/>
            <a:r>
              <a:rPr lang="en-US" smtClean="0">
                <a:sym typeface="Chalkboard SE" charset="0"/>
              </a:rPr>
              <a:t>Fourth level</a:t>
            </a:r>
          </a:p>
          <a:p>
            <a:pPr lvl="4"/>
            <a:r>
              <a:rPr lang="en-US" smtClean="0">
                <a:sym typeface="Chalkboard S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129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Chalkboard SE" charset="0"/>
        <a:ea typeface="Chalkboard SE" charset="0"/>
        <a:cs typeface="Chalkboard SE" charset="0"/>
        <a:sym typeface="Chalkboard SE" charset="0"/>
      </a:defRPr>
    </a:lvl1pPr>
    <a:lvl2pPr marL="342847" algn="l" defTabSz="457129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Chalkboard SE" charset="0"/>
        <a:ea typeface="Chalkboard SE" charset="0"/>
        <a:cs typeface="Chalkboard SE" charset="0"/>
        <a:sym typeface="Chalkboard SE" charset="0"/>
      </a:defRPr>
    </a:lvl2pPr>
    <a:lvl3pPr marL="685694" algn="l" defTabSz="457129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Chalkboard SE" charset="0"/>
        <a:ea typeface="Chalkboard SE" charset="0"/>
        <a:cs typeface="Chalkboard SE" charset="0"/>
        <a:sym typeface="Chalkboard SE" charset="0"/>
      </a:defRPr>
    </a:lvl3pPr>
    <a:lvl4pPr marL="1028542" algn="l" defTabSz="457129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Chalkboard SE" charset="0"/>
        <a:ea typeface="Chalkboard SE" charset="0"/>
        <a:cs typeface="Chalkboard SE" charset="0"/>
        <a:sym typeface="Chalkboard SE" charset="0"/>
      </a:defRPr>
    </a:lvl4pPr>
    <a:lvl5pPr marL="1371390" algn="l" defTabSz="457129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Chalkboard SE" charset="0"/>
        <a:ea typeface="Chalkboard SE" charset="0"/>
        <a:cs typeface="Chalkboard SE" charset="0"/>
        <a:sym typeface="Chalkboard SE" charset="0"/>
      </a:defRPr>
    </a:lvl5pPr>
    <a:lvl6pPr marL="2285650" algn="l" defTabSz="91426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742778" algn="l" defTabSz="91426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199909" algn="l" defTabSz="91426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91426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Remind all about</a:t>
            </a:r>
            <a:r>
              <a:rPr lang="en-US" baseline="0" dirty="0" smtClean="0"/>
              <a:t> the history of the </a:t>
            </a:r>
            <a:r>
              <a:rPr lang="en-US" dirty="0" smtClean="0"/>
              <a:t>4 pillars of food safety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Who</a:t>
            </a:r>
            <a:r>
              <a:rPr lang="en-US" baseline="0" dirty="0" smtClean="0"/>
              <a:t> developed them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When were they developed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How have they been used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90120" y="8877067"/>
            <a:ext cx="3053612" cy="466965"/>
          </a:xfrm>
          <a:prstGeom prst="rect">
            <a:avLst/>
          </a:prstGeom>
        </p:spPr>
        <p:txBody>
          <a:bodyPr lIns="90613" tIns="45307" rIns="90613" bIns="45307"/>
          <a:lstStyle/>
          <a:p>
            <a:pPr>
              <a:defRPr/>
            </a:pPr>
            <a:fld id="{777CB661-8DAB-4BF4-91DB-A13C0801B20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Remind all about</a:t>
            </a:r>
            <a:r>
              <a:rPr lang="en-US" baseline="0" dirty="0" smtClean="0"/>
              <a:t> the history of the </a:t>
            </a:r>
            <a:r>
              <a:rPr lang="en-US" dirty="0" smtClean="0"/>
              <a:t>4 pillars of food safety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Who</a:t>
            </a:r>
            <a:r>
              <a:rPr lang="en-US" baseline="0" dirty="0" smtClean="0"/>
              <a:t> developed them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When were they developed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How have they been used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90120" y="8877067"/>
            <a:ext cx="3053612" cy="466965"/>
          </a:xfrm>
          <a:prstGeom prst="rect">
            <a:avLst/>
          </a:prstGeom>
        </p:spPr>
        <p:txBody>
          <a:bodyPr lIns="90613" tIns="45307" rIns="90613" bIns="45307"/>
          <a:lstStyle/>
          <a:p>
            <a:pPr>
              <a:defRPr/>
            </a:pPr>
            <a:fld id="{777CB661-8DAB-4BF4-91DB-A13C0801B20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we tell</a:t>
            </a:r>
            <a:r>
              <a:rPr lang="en-US" baseline="0" dirty="0" smtClean="0"/>
              <a:t> the story of the APEC/FSCF/PTIN…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When it started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How it worked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What it delivered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Why it is so successful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It’s uniqueness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Why it serves as a spring-board for the larger World Bank-supported program.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companies have been involved?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90120" y="8877067"/>
            <a:ext cx="3053612" cy="466965"/>
          </a:xfrm>
          <a:prstGeom prst="rect">
            <a:avLst/>
          </a:prstGeom>
        </p:spPr>
        <p:txBody>
          <a:bodyPr lIns="90613" tIns="45307" rIns="90613" bIns="45307"/>
          <a:lstStyle/>
          <a:p>
            <a:pPr>
              <a:defRPr/>
            </a:pPr>
            <a:fld id="{777CB661-8DAB-4BF4-91DB-A13C0801B20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6" y="3030540"/>
            <a:ext cx="11055350" cy="20907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9"/>
            <a:ext cx="9102726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129" indent="0" algn="ctr">
              <a:buNone/>
              <a:defRPr/>
            </a:lvl2pPr>
            <a:lvl3pPr marL="914260" indent="0" algn="ctr">
              <a:buNone/>
              <a:defRPr/>
            </a:lvl3pPr>
            <a:lvl4pPr marL="1371390" indent="0" algn="ctr">
              <a:buNone/>
              <a:defRPr/>
            </a:lvl4pPr>
            <a:lvl5pPr marL="1828518" indent="0" algn="ctr">
              <a:buNone/>
              <a:defRPr/>
            </a:lvl5pPr>
            <a:lvl6pPr marL="2285650" indent="0" algn="ctr">
              <a:buNone/>
              <a:defRPr/>
            </a:lvl6pPr>
            <a:lvl7pPr marL="2742778" indent="0" algn="ctr">
              <a:buNone/>
              <a:defRPr/>
            </a:lvl7pPr>
            <a:lvl8pPr marL="3199909" indent="0" algn="ctr">
              <a:buNone/>
              <a:defRPr/>
            </a:lvl8pPr>
            <a:lvl9pPr marL="365703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599" y="254000"/>
            <a:ext cx="2616201" cy="8229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4" y="254000"/>
            <a:ext cx="7696201" cy="8229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 txBox="1">
            <a:spLocks/>
          </p:cNvSpPr>
          <p:nvPr userDrawn="1"/>
        </p:nvSpPr>
        <p:spPr>
          <a:xfrm>
            <a:off x="4330419" y="9040147"/>
            <a:ext cx="4118187" cy="519289"/>
          </a:xfrm>
          <a:prstGeom prst="rect">
            <a:avLst/>
          </a:prstGeom>
        </p:spPr>
        <p:txBody>
          <a:bodyPr lIns="130025" tIns="65013" rIns="130025" bIns="65013" anchor="ctr"/>
          <a:lstStyle>
            <a:lvl1pPr algn="ctr">
              <a:defRPr sz="18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+mn-ea"/>
              </a:rPr>
              <a:t>www.gmaonline.org</a:t>
            </a:r>
            <a:endParaRPr lang="en-US" dirty="0">
              <a:ln w="1143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ea typeface="+mn-ea"/>
            </a:endParaRPr>
          </a:p>
        </p:txBody>
      </p:sp>
      <p:pic>
        <p:nvPicPr>
          <p:cNvPr id="6" name="Picture 2" descr="C:\Users\passinger\AppData\Local\Microsoft\Windows\Temporary Internet Files\Content.Outlook\4AQGJ1JD\GMAbannerPPT.jpg"/>
          <p:cNvPicPr>
            <a:picLocks noChangeAspect="1" noChangeArrowheads="1"/>
          </p:cNvPicPr>
          <p:nvPr userDrawn="1"/>
        </p:nvPicPr>
        <p:blipFill>
          <a:blip r:embed="rId2" cstate="print"/>
          <a:srcRect b="13734"/>
          <a:stretch>
            <a:fillRect/>
          </a:stretch>
        </p:blipFill>
        <p:spPr bwMode="auto">
          <a:xfrm>
            <a:off x="462850" y="386081"/>
            <a:ext cx="12042987" cy="1503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650240" y="2546773"/>
            <a:ext cx="11704320" cy="1625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7255053" y="4993256"/>
            <a:ext cx="3561148" cy="1454958"/>
          </a:xfrm>
        </p:spPr>
        <p:txBody>
          <a:bodyPr/>
          <a:lstStyle>
            <a:lvl1pPr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16"/>
          <p:cNvSpPr>
            <a:spLocks noGrp="1"/>
          </p:cNvSpPr>
          <p:nvPr>
            <p:ph type="body" sz="quarter" idx="15"/>
          </p:nvPr>
        </p:nvSpPr>
        <p:spPr>
          <a:xfrm>
            <a:off x="1497181" y="4993256"/>
            <a:ext cx="3530261" cy="1454958"/>
          </a:xfrm>
        </p:spPr>
        <p:txBody>
          <a:bodyPr/>
          <a:lstStyle>
            <a:lvl1pPr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>
          <a:xfrm>
            <a:off x="4793263" y="7863846"/>
            <a:ext cx="3034453" cy="519289"/>
          </a:xfrm>
          <a:prstGeom prst="rect">
            <a:avLst/>
          </a:prstGeom>
        </p:spPr>
        <p:txBody>
          <a:bodyPr lIns="130025" tIns="65013" rIns="130025" bIns="65013"/>
          <a:lstStyle>
            <a:lvl1pPr algn="ctr"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BC94302-0ACF-485A-AD79-FFE17ECA18CF}" type="datetime1">
              <a:rPr lang="en-US"/>
              <a:pPr>
                <a:defRPr/>
              </a:pPr>
              <a:t>9/22/2011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>
          <a:xfrm rot="5400000">
            <a:off x="5699764" y="-5532683"/>
            <a:ext cx="1605281" cy="13004800"/>
          </a:xfrm>
          <a:prstGeom prst="roundRect">
            <a:avLst>
              <a:gd name="adj" fmla="val 0"/>
            </a:avLst>
          </a:prstGeom>
          <a:gradFill>
            <a:gsLst>
              <a:gs pos="0">
                <a:srgbClr val="3773AF"/>
              </a:gs>
              <a:gs pos="50000">
                <a:srgbClr val="5F96CD"/>
              </a:gs>
              <a:gs pos="70000">
                <a:srgbClr val="6D9FD1"/>
              </a:gs>
              <a:gs pos="100000">
                <a:srgbClr val="6C9FE2"/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25" tIns="65013" rIns="130025" bIns="65013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293" y="390596"/>
            <a:ext cx="12033775" cy="1156975"/>
          </a:xfrm>
        </p:spPr>
        <p:txBody>
          <a:bodyPr/>
          <a:lstStyle>
            <a:lvl1pPr algn="l">
              <a:defRPr sz="4600" b="1" i="0" spc="17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230" y="1989734"/>
            <a:ext cx="12120474" cy="6502400"/>
          </a:xfrm>
        </p:spPr>
        <p:txBody>
          <a:bodyPr/>
          <a:lstStyle>
            <a:lvl1pPr>
              <a:buClr>
                <a:schemeClr val="accent3"/>
              </a:buClr>
              <a:buFont typeface="Arial" pitchFamily="34" charset="0"/>
              <a:buChar char="•"/>
              <a:defRPr sz="46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Clr>
                <a:schemeClr val="accent3"/>
              </a:buClr>
              <a:buFont typeface="Arial" pitchFamily="34" charset="0"/>
              <a:buChar char="•"/>
              <a:defRPr sz="46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buClr>
                <a:schemeClr val="accent3"/>
              </a:buClr>
              <a:buFont typeface="Arial" pitchFamily="34" charset="0"/>
              <a:buChar char="•"/>
              <a:defRPr sz="4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buClr>
                <a:schemeClr val="accent3"/>
              </a:buClr>
              <a:defRPr sz="4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buClr>
                <a:schemeClr val="accent3"/>
              </a:buCl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108373" y="0"/>
            <a:ext cx="216747" cy="9753600"/>
          </a:xfrm>
          <a:prstGeom prst="roundRect">
            <a:avLst/>
          </a:prstGeom>
          <a:solidFill>
            <a:srgbClr val="4987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25" tIns="65013" rIns="130025" bIns="65013" anchor="ctr"/>
          <a:lstStyle/>
          <a:p>
            <a:pPr algn="ctr"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24230" y="669185"/>
            <a:ext cx="12120474" cy="7822955"/>
          </a:xfrm>
        </p:spPr>
        <p:txBody>
          <a:bodyPr/>
          <a:lstStyle>
            <a:lvl1pPr>
              <a:buClr>
                <a:schemeClr val="accent3"/>
              </a:buClr>
              <a:buNone/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Clr>
                <a:schemeClr val="accent3"/>
              </a:buClr>
              <a:buFont typeface="Arial" pitchFamily="34" charset="0"/>
              <a:buChar char="•"/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buClr>
                <a:schemeClr val="accent3"/>
              </a:buClr>
              <a:buFont typeface="Arial" pitchFamily="34" charset="0"/>
              <a:buChar char="•"/>
              <a:defRPr sz="23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buClr>
                <a:schemeClr val="accent3"/>
              </a:buClr>
              <a:defRPr sz="23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buClr>
                <a:schemeClr val="accent3"/>
              </a:buClr>
              <a:defRPr sz="17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108373" y="0"/>
            <a:ext cx="216747" cy="9753600"/>
          </a:xfrm>
          <a:prstGeom prst="roundRect">
            <a:avLst/>
          </a:prstGeom>
          <a:solidFill>
            <a:srgbClr val="4987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25" tIns="65013" rIns="130025" bIns="65013" anchor="ctr"/>
          <a:lstStyle/>
          <a:p>
            <a:pPr algn="ctr">
              <a:defRPr/>
            </a:pPr>
            <a:endParaRPr lang="en-US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00" b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650130" indent="0">
              <a:buNone/>
              <a:defRPr sz="2800" b="1"/>
            </a:lvl2pPr>
            <a:lvl3pPr marL="1300259" indent="0">
              <a:buNone/>
              <a:defRPr sz="2600" b="1"/>
            </a:lvl3pPr>
            <a:lvl4pPr marL="1950391" indent="0">
              <a:buNone/>
              <a:defRPr sz="2300" b="1"/>
            </a:lvl4pPr>
            <a:lvl5pPr marL="2600520" indent="0">
              <a:buNone/>
              <a:defRPr sz="2300" b="1"/>
            </a:lvl5pPr>
            <a:lvl6pPr marL="3250650" indent="0">
              <a:buNone/>
              <a:defRPr sz="2300" b="1"/>
            </a:lvl6pPr>
            <a:lvl7pPr marL="3900782" indent="0">
              <a:buNone/>
              <a:defRPr sz="2300" b="1"/>
            </a:lvl7pPr>
            <a:lvl8pPr marL="4550909" indent="0">
              <a:buNone/>
              <a:defRPr sz="2300" b="1"/>
            </a:lvl8pPr>
            <a:lvl9pPr marL="5201041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3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3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6260" y="2183272"/>
            <a:ext cx="5748302" cy="909884"/>
          </a:xfrm>
        </p:spPr>
        <p:txBody>
          <a:bodyPr anchor="b"/>
          <a:lstStyle>
            <a:lvl1pPr marL="0" indent="0">
              <a:buNone/>
              <a:defRPr sz="3400" b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650130" indent="0">
              <a:buNone/>
              <a:defRPr sz="2800" b="1"/>
            </a:lvl2pPr>
            <a:lvl3pPr marL="1300259" indent="0">
              <a:buNone/>
              <a:defRPr sz="2600" b="1"/>
            </a:lvl3pPr>
            <a:lvl4pPr marL="1950391" indent="0">
              <a:buNone/>
              <a:defRPr sz="2300" b="1"/>
            </a:lvl4pPr>
            <a:lvl5pPr marL="2600520" indent="0">
              <a:buNone/>
              <a:defRPr sz="2300" b="1"/>
            </a:lvl5pPr>
            <a:lvl6pPr marL="3250650" indent="0">
              <a:buNone/>
              <a:defRPr sz="2300" b="1"/>
            </a:lvl6pPr>
            <a:lvl7pPr marL="3900782" indent="0">
              <a:buNone/>
              <a:defRPr sz="2300" b="1"/>
            </a:lvl7pPr>
            <a:lvl8pPr marL="4550909" indent="0">
              <a:buNone/>
              <a:defRPr sz="2300" b="1"/>
            </a:lvl8pPr>
            <a:lvl9pPr marL="5201041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60" y="3093155"/>
            <a:ext cx="5748302" cy="5619610"/>
          </a:xfrm>
        </p:spPr>
        <p:txBody>
          <a:bodyPr/>
          <a:lstStyle>
            <a:lvl1pPr>
              <a:defRPr sz="3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3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3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 userDrawn="1"/>
        </p:nvSpPr>
        <p:spPr>
          <a:xfrm flipH="1">
            <a:off x="650243" y="388343"/>
            <a:ext cx="4278490" cy="8324427"/>
          </a:xfrm>
          <a:prstGeom prst="roundRect">
            <a:avLst/>
          </a:prstGeom>
          <a:gradFill>
            <a:gsLst>
              <a:gs pos="0">
                <a:srgbClr val="4987C6"/>
              </a:gs>
              <a:gs pos="100000">
                <a:srgbClr val="D1E4FF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25" tIns="65013" rIns="130025" bIns="65013" anchor="ctr"/>
          <a:lstStyle/>
          <a:p>
            <a:pPr algn="ctr">
              <a:defRPr/>
            </a:pPr>
            <a:endParaRPr lang="en-US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 userDrawn="1"/>
        </p:nvSpPr>
        <p:spPr>
          <a:xfrm>
            <a:off x="108373" y="0"/>
            <a:ext cx="216747" cy="9753600"/>
          </a:xfrm>
          <a:prstGeom prst="roundRect">
            <a:avLst/>
          </a:prstGeom>
          <a:solidFill>
            <a:srgbClr val="4987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25" tIns="65013" rIns="130025" bIns="65013" anchor="ctr"/>
          <a:lstStyle/>
          <a:p>
            <a:pPr algn="ctr">
              <a:defRPr/>
            </a:pPr>
            <a:endParaRPr lang="en-US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3" y="388338"/>
            <a:ext cx="4278490" cy="1652693"/>
          </a:xfrm>
        </p:spPr>
        <p:txBody>
          <a:bodyPr anchor="b"/>
          <a:lstStyle>
            <a:lvl1pPr algn="l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516" y="388343"/>
            <a:ext cx="7270044" cy="8324427"/>
          </a:xfrm>
        </p:spPr>
        <p:txBody>
          <a:bodyPr/>
          <a:lstStyle>
            <a:lvl1pPr>
              <a:defRPr sz="46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4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3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243" y="2041033"/>
            <a:ext cx="4278490" cy="6671734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650130" indent="0">
              <a:buNone/>
              <a:defRPr sz="1700"/>
            </a:lvl2pPr>
            <a:lvl3pPr marL="1300259" indent="0">
              <a:buNone/>
              <a:defRPr sz="1400"/>
            </a:lvl3pPr>
            <a:lvl4pPr marL="1950391" indent="0">
              <a:buNone/>
              <a:defRPr sz="1300"/>
            </a:lvl4pPr>
            <a:lvl5pPr marL="2600520" indent="0">
              <a:buNone/>
              <a:defRPr sz="1300"/>
            </a:lvl5pPr>
            <a:lvl6pPr marL="3250650" indent="0">
              <a:buNone/>
              <a:defRPr sz="1300"/>
            </a:lvl6pPr>
            <a:lvl7pPr marL="3900782" indent="0">
              <a:buNone/>
              <a:defRPr sz="1300"/>
            </a:lvl7pPr>
            <a:lvl8pPr marL="4550909" indent="0">
              <a:buNone/>
              <a:defRPr sz="1300"/>
            </a:lvl8pPr>
            <a:lvl9pPr marL="5201041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 txBox="1">
            <a:spLocks/>
          </p:cNvSpPr>
          <p:nvPr userDrawn="1"/>
        </p:nvSpPr>
        <p:spPr>
          <a:xfrm>
            <a:off x="4330418" y="9040143"/>
            <a:ext cx="4118187" cy="519289"/>
          </a:xfrm>
          <a:prstGeom prst="rect">
            <a:avLst/>
          </a:prstGeom>
        </p:spPr>
        <p:txBody>
          <a:bodyPr lIns="130046" tIns="65023" rIns="130046" bIns="65023" anchor="ctr"/>
          <a:lstStyle>
            <a:lvl1pPr algn="ctr">
              <a:defRPr sz="18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+mn-ea"/>
              </a:rPr>
              <a:t>www.gmaonline.org</a:t>
            </a:r>
            <a:endParaRPr lang="en-US" dirty="0">
              <a:ln w="1143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ea typeface="+mn-ea"/>
            </a:endParaRPr>
          </a:p>
        </p:txBody>
      </p:sp>
      <p:pic>
        <p:nvPicPr>
          <p:cNvPr id="6" name="Picture 2" descr="C:\Users\passinger\AppData\Local\Microsoft\Windows\Temporary Internet Files\Content.Outlook\4AQGJ1JD\GMAbannerPPT.jpg"/>
          <p:cNvPicPr>
            <a:picLocks noChangeAspect="1" noChangeArrowheads="1"/>
          </p:cNvPicPr>
          <p:nvPr userDrawn="1"/>
        </p:nvPicPr>
        <p:blipFill>
          <a:blip r:embed="rId2" cstate="print"/>
          <a:srcRect b="13734"/>
          <a:stretch>
            <a:fillRect/>
          </a:stretch>
        </p:blipFill>
        <p:spPr bwMode="auto">
          <a:xfrm>
            <a:off x="462846" y="386081"/>
            <a:ext cx="12042987" cy="1503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650240" y="2546773"/>
            <a:ext cx="11704320" cy="1625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7255053" y="4993256"/>
            <a:ext cx="3561148" cy="1454958"/>
          </a:xfrm>
        </p:spPr>
        <p:txBody>
          <a:bodyPr/>
          <a:lstStyle>
            <a:lvl1pPr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16"/>
          <p:cNvSpPr>
            <a:spLocks noGrp="1"/>
          </p:cNvSpPr>
          <p:nvPr>
            <p:ph type="body" sz="quarter" idx="15"/>
          </p:nvPr>
        </p:nvSpPr>
        <p:spPr>
          <a:xfrm>
            <a:off x="1497177" y="4993256"/>
            <a:ext cx="3530261" cy="1454958"/>
          </a:xfrm>
        </p:spPr>
        <p:txBody>
          <a:bodyPr/>
          <a:lstStyle>
            <a:lvl1pPr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>
          <a:xfrm>
            <a:off x="4793263" y="7863841"/>
            <a:ext cx="3034453" cy="519289"/>
          </a:xfrm>
          <a:prstGeom prst="rect">
            <a:avLst/>
          </a:prstGeom>
        </p:spPr>
        <p:txBody>
          <a:bodyPr lIns="130046" tIns="65023" rIns="130046" bIns="65023"/>
          <a:lstStyle>
            <a:lvl1pPr algn="ctr"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BC94302-0ACF-485A-AD79-FFE17ECA18CF}" type="datetime1">
              <a:rPr lang="en-US"/>
              <a:pPr>
                <a:defRPr/>
              </a:pPr>
              <a:t>9/22/2011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>
          <a:xfrm rot="5400000">
            <a:off x="5699760" y="-5532683"/>
            <a:ext cx="1605281" cy="13004800"/>
          </a:xfrm>
          <a:prstGeom prst="roundRect">
            <a:avLst>
              <a:gd name="adj" fmla="val 0"/>
            </a:avLst>
          </a:prstGeom>
          <a:gradFill>
            <a:gsLst>
              <a:gs pos="0">
                <a:srgbClr val="3773AF"/>
              </a:gs>
              <a:gs pos="50000">
                <a:srgbClr val="5F96CD"/>
              </a:gs>
              <a:gs pos="70000">
                <a:srgbClr val="6D9FD1"/>
              </a:gs>
              <a:gs pos="100000">
                <a:srgbClr val="6C9FE2"/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293" y="390596"/>
            <a:ext cx="12033775" cy="1156975"/>
          </a:xfrm>
        </p:spPr>
        <p:txBody>
          <a:bodyPr/>
          <a:lstStyle>
            <a:lvl1pPr algn="l">
              <a:defRPr sz="4600" b="1" i="0" spc="17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230" y="1989734"/>
            <a:ext cx="12120474" cy="6502400"/>
          </a:xfrm>
        </p:spPr>
        <p:txBody>
          <a:bodyPr/>
          <a:lstStyle>
            <a:lvl1pPr>
              <a:buClr>
                <a:schemeClr val="accent3"/>
              </a:buClr>
              <a:buFont typeface="Arial" pitchFamily="34" charset="0"/>
              <a:buChar char="•"/>
              <a:defRPr sz="46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Clr>
                <a:schemeClr val="accent3"/>
              </a:buClr>
              <a:buFont typeface="Arial" pitchFamily="34" charset="0"/>
              <a:buChar char="•"/>
              <a:defRPr sz="46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buClr>
                <a:schemeClr val="accent3"/>
              </a:buClr>
              <a:buFont typeface="Arial" pitchFamily="34" charset="0"/>
              <a:buChar char="•"/>
              <a:defRPr sz="4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buClr>
                <a:schemeClr val="accent3"/>
              </a:buClr>
              <a:defRPr sz="4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buClr>
                <a:schemeClr val="accent3"/>
              </a:buCl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108373" y="0"/>
            <a:ext cx="216747" cy="9753600"/>
          </a:xfrm>
          <a:prstGeom prst="roundRect">
            <a:avLst/>
          </a:prstGeom>
          <a:solidFill>
            <a:srgbClr val="4987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24230" y="669180"/>
            <a:ext cx="12120474" cy="7822955"/>
          </a:xfrm>
        </p:spPr>
        <p:txBody>
          <a:bodyPr/>
          <a:lstStyle>
            <a:lvl1pPr>
              <a:buClr>
                <a:schemeClr val="accent3"/>
              </a:buClr>
              <a:buNone/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Clr>
                <a:schemeClr val="accent3"/>
              </a:buClr>
              <a:buFont typeface="Arial" pitchFamily="34" charset="0"/>
              <a:buChar char="•"/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buClr>
                <a:schemeClr val="accent3"/>
              </a:buClr>
              <a:buFont typeface="Arial" pitchFamily="34" charset="0"/>
              <a:buChar char="•"/>
              <a:defRPr sz="23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buClr>
                <a:schemeClr val="accent3"/>
              </a:buClr>
              <a:defRPr sz="23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buClr>
                <a:schemeClr val="accent3"/>
              </a:buClr>
              <a:defRPr sz="17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108373" y="0"/>
            <a:ext cx="216747" cy="9753600"/>
          </a:xfrm>
          <a:prstGeom prst="roundRect">
            <a:avLst/>
          </a:prstGeom>
          <a:solidFill>
            <a:srgbClr val="4987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>
              <a:defRPr/>
            </a:pPr>
            <a:endParaRPr lang="en-US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00" b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3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3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6259" y="2183272"/>
            <a:ext cx="5748302" cy="909884"/>
          </a:xfrm>
        </p:spPr>
        <p:txBody>
          <a:bodyPr anchor="b"/>
          <a:lstStyle>
            <a:lvl1pPr marL="0" indent="0">
              <a:buNone/>
              <a:defRPr sz="3400" b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59" y="3093155"/>
            <a:ext cx="5748302" cy="5619610"/>
          </a:xfrm>
        </p:spPr>
        <p:txBody>
          <a:bodyPr/>
          <a:lstStyle>
            <a:lvl1pPr>
              <a:defRPr sz="3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3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3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 userDrawn="1"/>
        </p:nvSpPr>
        <p:spPr>
          <a:xfrm flipH="1">
            <a:off x="650241" y="388339"/>
            <a:ext cx="4278490" cy="8324427"/>
          </a:xfrm>
          <a:prstGeom prst="roundRect">
            <a:avLst/>
          </a:prstGeom>
          <a:gradFill>
            <a:gsLst>
              <a:gs pos="0">
                <a:srgbClr val="4987C6"/>
              </a:gs>
              <a:gs pos="100000">
                <a:srgbClr val="D1E4FF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>
              <a:defRPr/>
            </a:pPr>
            <a:endParaRPr lang="en-US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 userDrawn="1"/>
        </p:nvSpPr>
        <p:spPr>
          <a:xfrm>
            <a:off x="108373" y="0"/>
            <a:ext cx="216747" cy="9753600"/>
          </a:xfrm>
          <a:prstGeom prst="roundRect">
            <a:avLst/>
          </a:prstGeom>
          <a:solidFill>
            <a:srgbClr val="4987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>
              <a:defRPr/>
            </a:pPr>
            <a:endParaRPr lang="en-US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1" y="388338"/>
            <a:ext cx="4278490" cy="1652693"/>
          </a:xfrm>
        </p:spPr>
        <p:txBody>
          <a:bodyPr anchor="b"/>
          <a:lstStyle>
            <a:lvl1pPr algn="l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516" y="388339"/>
            <a:ext cx="7270044" cy="8324427"/>
          </a:xfrm>
        </p:spPr>
        <p:txBody>
          <a:bodyPr/>
          <a:lstStyle>
            <a:lvl1pPr>
              <a:defRPr sz="46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4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3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241" y="2041032"/>
            <a:ext cx="4278490" cy="6671734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 txBox="1">
            <a:spLocks/>
          </p:cNvSpPr>
          <p:nvPr userDrawn="1"/>
        </p:nvSpPr>
        <p:spPr>
          <a:xfrm>
            <a:off x="4330418" y="9040143"/>
            <a:ext cx="4118187" cy="519289"/>
          </a:xfrm>
          <a:prstGeom prst="rect">
            <a:avLst/>
          </a:prstGeom>
        </p:spPr>
        <p:txBody>
          <a:bodyPr lIns="130046" tIns="65023" rIns="130046" bIns="65023" anchor="ctr"/>
          <a:lstStyle>
            <a:lvl1pPr algn="ctr">
              <a:defRPr sz="18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+mn-ea"/>
              </a:rPr>
              <a:t>www.gmaonline.org</a:t>
            </a:r>
            <a:endParaRPr lang="en-US" dirty="0">
              <a:ln w="1143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ea typeface="+mn-ea"/>
            </a:endParaRPr>
          </a:p>
        </p:txBody>
      </p:sp>
      <p:pic>
        <p:nvPicPr>
          <p:cNvPr id="6" name="Picture 2" descr="C:\Users\passinger\AppData\Local\Microsoft\Windows\Temporary Internet Files\Content.Outlook\4AQGJ1JD\GMAbannerPPT.jpg"/>
          <p:cNvPicPr>
            <a:picLocks noChangeAspect="1" noChangeArrowheads="1"/>
          </p:cNvPicPr>
          <p:nvPr userDrawn="1"/>
        </p:nvPicPr>
        <p:blipFill>
          <a:blip r:embed="rId2" cstate="print"/>
          <a:srcRect b="13734"/>
          <a:stretch>
            <a:fillRect/>
          </a:stretch>
        </p:blipFill>
        <p:spPr bwMode="auto">
          <a:xfrm>
            <a:off x="462846" y="386081"/>
            <a:ext cx="12042987" cy="1503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11668195" y="9123681"/>
            <a:ext cx="1076961" cy="519289"/>
          </a:xfrm>
          <a:prstGeom prst="rect">
            <a:avLst/>
          </a:prstGeom>
        </p:spPr>
        <p:txBody>
          <a:bodyPr lIns="130046" tIns="65023" rIns="130046" bIns="65023" anchor="ctr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r">
              <a:defRPr/>
            </a:pPr>
            <a:fld id="{71ED4029-6C2B-4F13-8F24-B1156FFBADBC}" type="slidenum">
              <a:rPr lang="en-US" sz="1700" smtClean="0">
                <a:ea typeface="ＭＳ Ｐゴシック" pitchFamily="-109" charset="-128"/>
              </a:rPr>
              <a:pPr algn="r">
                <a:defRPr/>
              </a:pPr>
              <a:t>‹#›</a:t>
            </a:fld>
            <a:endParaRPr lang="en-US" sz="1700" dirty="0">
              <a:ea typeface="ＭＳ Ｐゴシック" pitchFamily="-109" charset="-128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650240" y="2546773"/>
            <a:ext cx="11704320" cy="1625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7255053" y="4993256"/>
            <a:ext cx="3561148" cy="1454958"/>
          </a:xfrm>
        </p:spPr>
        <p:txBody>
          <a:bodyPr/>
          <a:lstStyle>
            <a:lvl1pPr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16"/>
          <p:cNvSpPr>
            <a:spLocks noGrp="1"/>
          </p:cNvSpPr>
          <p:nvPr>
            <p:ph type="body" sz="quarter" idx="15"/>
          </p:nvPr>
        </p:nvSpPr>
        <p:spPr>
          <a:xfrm>
            <a:off x="1497177" y="4993256"/>
            <a:ext cx="3530261" cy="1454958"/>
          </a:xfrm>
        </p:spPr>
        <p:txBody>
          <a:bodyPr/>
          <a:lstStyle>
            <a:lvl1pPr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6"/>
          </p:nvPr>
        </p:nvSpPr>
        <p:spPr>
          <a:xfrm>
            <a:off x="4793263" y="7863841"/>
            <a:ext cx="3034453" cy="519289"/>
          </a:xfrm>
        </p:spPr>
        <p:txBody>
          <a:bodyPr/>
          <a:lstStyle>
            <a:lvl1pPr algn="ctr"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FFE5D25-53C8-4829-BB0C-065E512AAEE4}" type="datetime1">
              <a:rPr lang="en-US"/>
              <a:pPr>
                <a:defRPr/>
              </a:pPr>
              <a:t>9/22/2011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7"/>
          <p:cNvSpPr/>
          <p:nvPr userDrawn="1"/>
        </p:nvSpPr>
        <p:spPr>
          <a:xfrm rot="5400000">
            <a:off x="5699760" y="-5532683"/>
            <a:ext cx="1605281" cy="13004800"/>
          </a:xfrm>
          <a:prstGeom prst="roundRect">
            <a:avLst>
              <a:gd name="adj" fmla="val 0"/>
            </a:avLst>
          </a:prstGeom>
          <a:gradFill>
            <a:gsLst>
              <a:gs pos="0">
                <a:srgbClr val="3773AF"/>
              </a:gs>
              <a:gs pos="50000">
                <a:srgbClr val="5F96CD"/>
              </a:gs>
              <a:gs pos="70000">
                <a:srgbClr val="6D9FD1"/>
              </a:gs>
              <a:gs pos="100000">
                <a:srgbClr val="6C9FE2"/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5" name="Picture 6" descr="mark2.png"/>
          <p:cNvPicPr>
            <a:picLocks noChangeAspect="1"/>
          </p:cNvPicPr>
          <p:nvPr userDrawn="1"/>
        </p:nvPicPr>
        <p:blipFill>
          <a:blip r:embed="rId2" cstate="print"/>
          <a:srcRect t="-11339" r="70000"/>
          <a:stretch>
            <a:fillRect/>
          </a:stretch>
        </p:blipFill>
        <p:spPr bwMode="auto">
          <a:xfrm>
            <a:off x="67733" y="8976925"/>
            <a:ext cx="1625600" cy="75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10573175" y="9234312"/>
            <a:ext cx="2431626" cy="519289"/>
          </a:xfrm>
          <a:prstGeom prst="rect">
            <a:avLst/>
          </a:prstGeom>
        </p:spPr>
        <p:txBody>
          <a:bodyPr lIns="130046" tIns="65023" rIns="130046" bIns="65023" anchor="ctr"/>
          <a:lstStyle>
            <a:lvl1pPr>
              <a:defRPr sz="1400"/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214165"/>
                </a:solidFill>
                <a:latin typeface="+mn-lt"/>
                <a:ea typeface="+mn-ea"/>
                <a:cs typeface="+mn-cs"/>
              </a:rPr>
              <a:t>www.gmaonline.org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293" y="390596"/>
            <a:ext cx="12033775" cy="1156975"/>
          </a:xfrm>
        </p:spPr>
        <p:txBody>
          <a:bodyPr/>
          <a:lstStyle>
            <a:lvl1pPr algn="ctr">
              <a:defRPr sz="4600" b="1" i="0" spc="17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230" y="1989734"/>
            <a:ext cx="12120474" cy="6502400"/>
          </a:xfrm>
        </p:spPr>
        <p:txBody>
          <a:bodyPr/>
          <a:lstStyle>
            <a:lvl1pPr>
              <a:buClr>
                <a:schemeClr val="accent3"/>
              </a:buClr>
              <a:buNone/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Clr>
                <a:schemeClr val="accent3"/>
              </a:buClr>
              <a:buFont typeface="Arial" pitchFamily="34" charset="0"/>
              <a:buChar char="•"/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buClr>
                <a:schemeClr val="accent3"/>
              </a:buClr>
              <a:buFont typeface="Arial" pitchFamily="34" charset="0"/>
              <a:buChar char="•"/>
              <a:defRPr sz="23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buClr>
                <a:schemeClr val="accent3"/>
              </a:buClr>
              <a:defRPr sz="23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buClr>
                <a:schemeClr val="accent3"/>
              </a:buClr>
              <a:defRPr sz="17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668195" y="8780499"/>
            <a:ext cx="1076961" cy="519289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54DB3B-E6F8-4B76-A7A3-55D746C31B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mark2.png"/>
          <p:cNvPicPr>
            <a:picLocks noChangeAspect="1"/>
          </p:cNvPicPr>
          <p:nvPr userDrawn="1"/>
        </p:nvPicPr>
        <p:blipFill>
          <a:blip r:embed="rId2" cstate="print"/>
          <a:srcRect t="-11339" r="70000"/>
          <a:stretch>
            <a:fillRect/>
          </a:stretch>
        </p:blipFill>
        <p:spPr bwMode="auto">
          <a:xfrm>
            <a:off x="433493" y="8994987"/>
            <a:ext cx="1625600" cy="75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ounded Rectangle 8"/>
          <p:cNvSpPr/>
          <p:nvPr userDrawn="1"/>
        </p:nvSpPr>
        <p:spPr>
          <a:xfrm>
            <a:off x="108373" y="0"/>
            <a:ext cx="216747" cy="9753600"/>
          </a:xfrm>
          <a:prstGeom prst="roundRect">
            <a:avLst/>
          </a:prstGeom>
          <a:solidFill>
            <a:srgbClr val="4987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 txBox="1">
            <a:spLocks/>
          </p:cNvSpPr>
          <p:nvPr userDrawn="1"/>
        </p:nvSpPr>
        <p:spPr>
          <a:xfrm>
            <a:off x="10573175" y="9234312"/>
            <a:ext cx="2431626" cy="519289"/>
          </a:xfrm>
          <a:prstGeom prst="rect">
            <a:avLst/>
          </a:prstGeom>
        </p:spPr>
        <p:txBody>
          <a:bodyPr lIns="130046" tIns="65023" rIns="130046" bIns="65023" anchor="ctr"/>
          <a:lstStyle>
            <a:lvl1pPr>
              <a:defRPr sz="1400"/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214165"/>
                </a:solidFill>
                <a:latin typeface="+mn-lt"/>
                <a:ea typeface="+mn-ea"/>
                <a:cs typeface="+mn-cs"/>
              </a:rPr>
              <a:t>www.gmaonline.org</a:t>
            </a:r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11668195" y="8780499"/>
            <a:ext cx="1076961" cy="519289"/>
          </a:xfrm>
          <a:prstGeom prst="rect">
            <a:avLst/>
          </a:prstGeom>
        </p:spPr>
        <p:txBody>
          <a:bodyPr lIns="130046" tIns="65023" rIns="130046" bIns="65023" anchor="ctr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r">
              <a:defRPr/>
            </a:pPr>
            <a:fld id="{3DABD654-89BF-4D46-81CF-7D6368785EA5}" type="slidenum">
              <a:rPr lang="en-US" sz="1700" smtClean="0">
                <a:ea typeface="ＭＳ Ｐゴシック" pitchFamily="-109" charset="-128"/>
              </a:rPr>
              <a:pPr algn="r">
                <a:defRPr/>
              </a:pPr>
              <a:t>‹#›</a:t>
            </a:fld>
            <a:endParaRPr lang="en-US" sz="1700" dirty="0">
              <a:ea typeface="ＭＳ Ｐゴシック" pitchFamily="-109" charset="-128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24230" y="669180"/>
            <a:ext cx="12120474" cy="7822955"/>
          </a:xfrm>
        </p:spPr>
        <p:txBody>
          <a:bodyPr/>
          <a:lstStyle>
            <a:lvl1pPr>
              <a:buClr>
                <a:schemeClr val="accent3"/>
              </a:buClr>
              <a:buNone/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Clr>
                <a:schemeClr val="accent3"/>
              </a:buClr>
              <a:buFont typeface="Arial" pitchFamily="34" charset="0"/>
              <a:buChar char="•"/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buClr>
                <a:schemeClr val="accent3"/>
              </a:buClr>
              <a:buFont typeface="Arial" pitchFamily="34" charset="0"/>
              <a:buChar char="•"/>
              <a:defRPr sz="23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buClr>
                <a:schemeClr val="accent3"/>
              </a:buClr>
              <a:defRPr sz="23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buClr>
                <a:schemeClr val="accent3"/>
              </a:buClr>
              <a:defRPr sz="17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E2CEB1F-CB7F-4068-964F-5F474333A8A8}" type="datetime1">
              <a:rPr lang="en-US"/>
              <a:pPr>
                <a:defRPr/>
              </a:pPr>
              <a:t>9/22/2011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43307" y="9060464"/>
            <a:ext cx="4118187" cy="519289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ark2.png"/>
          <p:cNvPicPr>
            <a:picLocks noChangeAspect="1"/>
          </p:cNvPicPr>
          <p:nvPr userDrawn="1"/>
        </p:nvPicPr>
        <p:blipFill>
          <a:blip r:embed="rId2" cstate="print"/>
          <a:srcRect t="-11339" r="70000"/>
          <a:stretch>
            <a:fillRect/>
          </a:stretch>
        </p:blipFill>
        <p:spPr bwMode="auto">
          <a:xfrm>
            <a:off x="433493" y="8994987"/>
            <a:ext cx="1625600" cy="75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ounded Rectangle 7"/>
          <p:cNvSpPr/>
          <p:nvPr userDrawn="1"/>
        </p:nvSpPr>
        <p:spPr>
          <a:xfrm>
            <a:off x="108373" y="0"/>
            <a:ext cx="216747" cy="9753600"/>
          </a:xfrm>
          <a:prstGeom prst="roundRect">
            <a:avLst/>
          </a:prstGeom>
          <a:solidFill>
            <a:srgbClr val="4987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>
              <a:defRPr/>
            </a:pPr>
            <a:endParaRPr lang="en-US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10229993" y="9254632"/>
            <a:ext cx="2774808" cy="519289"/>
          </a:xfrm>
          <a:prstGeom prst="rect">
            <a:avLst/>
          </a:prstGeom>
        </p:spPr>
        <p:txBody>
          <a:bodyPr lIns="130046" tIns="65023" rIns="130046" bIns="65023" anchor="ctr"/>
          <a:lstStyle>
            <a:lvl1pPr>
              <a:defRPr sz="1400"/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</a:rPr>
              <a:t>www.gmaonline.org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11668195" y="8780499"/>
            <a:ext cx="1076961" cy="519289"/>
          </a:xfrm>
          <a:prstGeom prst="rect">
            <a:avLst/>
          </a:prstGeom>
        </p:spPr>
        <p:txBody>
          <a:bodyPr lIns="130046" tIns="65023" rIns="130046" bIns="65023" anchor="ctr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r">
              <a:defRPr/>
            </a:pPr>
            <a:fld id="{CC8C7B14-8E0E-48F0-8BB2-180F2ECD2ED3}" type="slidenum">
              <a:rPr lang="en-US" sz="1700" smtClean="0">
                <a:ea typeface="ＭＳ Ｐゴシック" pitchFamily="-109" charset="-128"/>
              </a:rPr>
              <a:pPr algn="r">
                <a:defRPr/>
              </a:pPr>
              <a:t>‹#›</a:t>
            </a:fld>
            <a:endParaRPr lang="en-US" sz="1700" dirty="0">
              <a:ea typeface="ＭＳ Ｐゴシック" pitchFamily="-109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00" b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3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3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6259" y="2183272"/>
            <a:ext cx="5748302" cy="909884"/>
          </a:xfrm>
        </p:spPr>
        <p:txBody>
          <a:bodyPr anchor="b"/>
          <a:lstStyle>
            <a:lvl1pPr marL="0" indent="0">
              <a:buNone/>
              <a:defRPr sz="3400" b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59" y="3093155"/>
            <a:ext cx="5748302" cy="5619610"/>
          </a:xfrm>
        </p:spPr>
        <p:txBody>
          <a:bodyPr/>
          <a:lstStyle>
            <a:lvl1pPr>
              <a:defRPr sz="3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3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3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2479040" y="9040143"/>
            <a:ext cx="1625600" cy="519289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FBC9604-8EFC-4A5C-AC01-BA9DA5586E17}" type="datetime1">
              <a:rPr lang="en-US"/>
              <a:pPr>
                <a:defRPr/>
              </a:pPr>
              <a:t>9/22/2011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218" y="8575041"/>
            <a:ext cx="2926080" cy="519289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/>
          <p:cNvSpPr/>
          <p:nvPr userDrawn="1"/>
        </p:nvSpPr>
        <p:spPr>
          <a:xfrm flipH="1">
            <a:off x="650241" y="388339"/>
            <a:ext cx="4278490" cy="8324427"/>
          </a:xfrm>
          <a:prstGeom prst="roundRect">
            <a:avLst/>
          </a:prstGeom>
          <a:gradFill>
            <a:gsLst>
              <a:gs pos="0">
                <a:srgbClr val="4987C6"/>
              </a:gs>
              <a:gs pos="100000">
                <a:srgbClr val="D1E4FF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>
              <a:defRPr/>
            </a:pPr>
            <a:endParaRPr lang="en-US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6" descr="mark2.png"/>
          <p:cNvPicPr>
            <a:picLocks noChangeAspect="1"/>
          </p:cNvPicPr>
          <p:nvPr userDrawn="1"/>
        </p:nvPicPr>
        <p:blipFill>
          <a:blip r:embed="rId2" cstate="print"/>
          <a:srcRect t="-11339" r="70000"/>
          <a:stretch>
            <a:fillRect/>
          </a:stretch>
        </p:blipFill>
        <p:spPr bwMode="auto">
          <a:xfrm>
            <a:off x="433493" y="8994987"/>
            <a:ext cx="1625600" cy="75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10029050" y="9241086"/>
            <a:ext cx="2975751" cy="519289"/>
          </a:xfrm>
          <a:prstGeom prst="rect">
            <a:avLst/>
          </a:prstGeom>
        </p:spPr>
        <p:txBody>
          <a:bodyPr lIns="130046" tIns="65023" rIns="130046" bIns="65023" anchor="ctr"/>
          <a:lstStyle>
            <a:lvl1pPr>
              <a:defRPr sz="1400"/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</a:rPr>
              <a:t>www.gmaonline.org</a:t>
            </a:r>
          </a:p>
        </p:txBody>
      </p:sp>
      <p:sp>
        <p:nvSpPr>
          <p:cNvPr id="8" name="Rounded Rectangle 11"/>
          <p:cNvSpPr/>
          <p:nvPr userDrawn="1"/>
        </p:nvSpPr>
        <p:spPr>
          <a:xfrm>
            <a:off x="108373" y="0"/>
            <a:ext cx="216747" cy="9753600"/>
          </a:xfrm>
          <a:prstGeom prst="roundRect">
            <a:avLst/>
          </a:prstGeom>
          <a:solidFill>
            <a:srgbClr val="4987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>
              <a:defRPr/>
            </a:pPr>
            <a:endParaRPr lang="en-US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11668195" y="8780499"/>
            <a:ext cx="1076961" cy="519289"/>
          </a:xfrm>
          <a:prstGeom prst="rect">
            <a:avLst/>
          </a:prstGeom>
        </p:spPr>
        <p:txBody>
          <a:bodyPr lIns="130046" tIns="65023" rIns="130046" bIns="65023" anchor="ctr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r">
              <a:defRPr/>
            </a:pPr>
            <a:fld id="{F189E566-AC87-4DC3-B61E-1E8B54361EED}" type="slidenum">
              <a:rPr lang="en-US" sz="1700" smtClean="0">
                <a:ea typeface="ＭＳ Ｐゴシック" pitchFamily="-109" charset="-128"/>
              </a:rPr>
              <a:pPr algn="r">
                <a:defRPr/>
              </a:pPr>
              <a:t>‹#›</a:t>
            </a:fld>
            <a:endParaRPr lang="en-US" sz="1700" dirty="0">
              <a:ea typeface="ＭＳ Ｐゴシック" pitchFamily="-109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1" y="388338"/>
            <a:ext cx="4278490" cy="1652693"/>
          </a:xfrm>
        </p:spPr>
        <p:txBody>
          <a:bodyPr anchor="b"/>
          <a:lstStyle>
            <a:lvl1pPr algn="l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516" y="388339"/>
            <a:ext cx="7270044" cy="8324427"/>
          </a:xfrm>
        </p:spPr>
        <p:txBody>
          <a:bodyPr/>
          <a:lstStyle>
            <a:lvl1pPr>
              <a:defRPr sz="46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4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3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241" y="2041032"/>
            <a:ext cx="4278490" cy="6671734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93DA421-0258-4E5D-A393-2E420865A5FD}" type="datetime1">
              <a:rPr lang="en-US"/>
              <a:pPr>
                <a:defRPr/>
              </a:pPr>
              <a:t>9/22/2011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43307" y="9078526"/>
            <a:ext cx="4118187" cy="519289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50240" y="9040143"/>
            <a:ext cx="3034453" cy="51928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FA39D-35D8-49F3-AC3E-BF73154DC807}" type="datetimeFigureOut">
              <a:rPr lang="en-US"/>
              <a:pPr>
                <a:defRPr/>
              </a:pPr>
              <a:t>9/22/2011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3B6D9-7153-4DB0-B57B-8B6B8D43D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ounded Rectangle 7"/>
          <p:cNvSpPr/>
          <p:nvPr userDrawn="1"/>
        </p:nvSpPr>
        <p:spPr>
          <a:xfrm rot="5400000">
            <a:off x="5699760" y="-5532683"/>
            <a:ext cx="1605281" cy="13004800"/>
          </a:xfrm>
          <a:prstGeom prst="roundRect">
            <a:avLst>
              <a:gd name="adj" fmla="val 0"/>
            </a:avLst>
          </a:prstGeom>
          <a:gradFill>
            <a:gsLst>
              <a:gs pos="0">
                <a:srgbClr val="3773AF"/>
              </a:gs>
              <a:gs pos="50000">
                <a:srgbClr val="5F96CD"/>
              </a:gs>
              <a:gs pos="70000">
                <a:srgbClr val="6D9FD1"/>
              </a:gs>
              <a:gs pos="100000">
                <a:srgbClr val="6C9FE2"/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9" name="Picture 6" descr="mark2.png"/>
          <p:cNvPicPr>
            <a:picLocks noChangeAspect="1"/>
          </p:cNvPicPr>
          <p:nvPr userDrawn="1"/>
        </p:nvPicPr>
        <p:blipFill>
          <a:blip r:embed="rId2" cstate="print"/>
          <a:srcRect t="-11339" r="70000"/>
          <a:stretch>
            <a:fillRect/>
          </a:stretch>
        </p:blipFill>
        <p:spPr bwMode="auto">
          <a:xfrm>
            <a:off x="67733" y="8976925"/>
            <a:ext cx="1625600" cy="75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50240" y="9040143"/>
            <a:ext cx="3034453" cy="51928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FA39D-35D8-49F3-AC3E-BF73154DC807}" type="datetimeFigureOut">
              <a:rPr lang="en-US"/>
              <a:pPr>
                <a:defRPr/>
              </a:pPr>
              <a:t>9/22/2011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3B6D9-7153-4DB0-B57B-8B6B8D43D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ounded Rectangle 7"/>
          <p:cNvSpPr/>
          <p:nvPr userDrawn="1"/>
        </p:nvSpPr>
        <p:spPr>
          <a:xfrm rot="5400000">
            <a:off x="5699760" y="-5532683"/>
            <a:ext cx="1605281" cy="13004800"/>
          </a:xfrm>
          <a:prstGeom prst="roundRect">
            <a:avLst>
              <a:gd name="adj" fmla="val 0"/>
            </a:avLst>
          </a:prstGeom>
          <a:gradFill>
            <a:gsLst>
              <a:gs pos="0">
                <a:srgbClr val="3773AF"/>
              </a:gs>
              <a:gs pos="50000">
                <a:srgbClr val="5F96CD"/>
              </a:gs>
              <a:gs pos="70000">
                <a:srgbClr val="6D9FD1"/>
              </a:gs>
              <a:gs pos="100000">
                <a:srgbClr val="6C9FE2"/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9" name="Picture 6" descr="mark2.png"/>
          <p:cNvPicPr>
            <a:picLocks noChangeAspect="1"/>
          </p:cNvPicPr>
          <p:nvPr userDrawn="1"/>
        </p:nvPicPr>
        <p:blipFill>
          <a:blip r:embed="rId2" cstate="print"/>
          <a:srcRect t="-11339" r="70000"/>
          <a:stretch>
            <a:fillRect/>
          </a:stretch>
        </p:blipFill>
        <p:spPr bwMode="auto">
          <a:xfrm>
            <a:off x="67733" y="8976925"/>
            <a:ext cx="1625600" cy="75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2"/>
            <a:ext cx="11053761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49"/>
            <a:ext cx="11053761" cy="2133601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29" indent="0">
              <a:buNone/>
              <a:defRPr sz="1800"/>
            </a:lvl2pPr>
            <a:lvl3pPr marL="914260" indent="0">
              <a:buNone/>
              <a:defRPr sz="1600"/>
            </a:lvl3pPr>
            <a:lvl4pPr marL="1371390" indent="0">
              <a:buNone/>
              <a:defRPr sz="1400"/>
            </a:lvl4pPr>
            <a:lvl5pPr marL="1828518" indent="0">
              <a:buNone/>
              <a:defRPr sz="1400"/>
            </a:lvl5pPr>
            <a:lvl6pPr marL="2285650" indent="0">
              <a:buNone/>
              <a:defRPr sz="1400"/>
            </a:lvl6pPr>
            <a:lvl7pPr marL="2742778" indent="0">
              <a:buNone/>
              <a:defRPr sz="1400"/>
            </a:lvl7pPr>
            <a:lvl8pPr marL="3199909" indent="0">
              <a:buNone/>
              <a:defRPr sz="1400"/>
            </a:lvl8pPr>
            <a:lvl9pPr marL="3657039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2" y="2768604"/>
            <a:ext cx="5156200" cy="57149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4"/>
            <a:ext cx="5156200" cy="57149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6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6" y="2182814"/>
            <a:ext cx="5745163" cy="909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9" indent="0">
              <a:buNone/>
              <a:defRPr sz="2000" b="1"/>
            </a:lvl2pPr>
            <a:lvl3pPr marL="914260" indent="0">
              <a:buNone/>
              <a:defRPr sz="1800" b="1"/>
            </a:lvl3pPr>
            <a:lvl4pPr marL="1371390" indent="0">
              <a:buNone/>
              <a:defRPr sz="1600" b="1"/>
            </a:lvl4pPr>
            <a:lvl5pPr marL="1828518" indent="0">
              <a:buNone/>
              <a:defRPr sz="1600" b="1"/>
            </a:lvl5pPr>
            <a:lvl6pPr marL="2285650" indent="0">
              <a:buNone/>
              <a:defRPr sz="1600" b="1"/>
            </a:lvl6pPr>
            <a:lvl7pPr marL="2742778" indent="0">
              <a:buNone/>
              <a:defRPr sz="1600" b="1"/>
            </a:lvl7pPr>
            <a:lvl8pPr marL="3199909" indent="0">
              <a:buNone/>
              <a:defRPr sz="1600" b="1"/>
            </a:lvl8pPr>
            <a:lvl9pPr marL="365703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6" y="3092451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90" y="2182814"/>
            <a:ext cx="5748336" cy="909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9" indent="0">
              <a:buNone/>
              <a:defRPr sz="2000" b="1"/>
            </a:lvl2pPr>
            <a:lvl3pPr marL="914260" indent="0">
              <a:buNone/>
              <a:defRPr sz="1800" b="1"/>
            </a:lvl3pPr>
            <a:lvl4pPr marL="1371390" indent="0">
              <a:buNone/>
              <a:defRPr sz="1600" b="1"/>
            </a:lvl4pPr>
            <a:lvl5pPr marL="1828518" indent="0">
              <a:buNone/>
              <a:defRPr sz="1600" b="1"/>
            </a:lvl5pPr>
            <a:lvl6pPr marL="2285650" indent="0">
              <a:buNone/>
              <a:defRPr sz="1600" b="1"/>
            </a:lvl6pPr>
            <a:lvl7pPr marL="2742778" indent="0">
              <a:buNone/>
              <a:defRPr sz="1600" b="1"/>
            </a:lvl7pPr>
            <a:lvl8pPr marL="3199909" indent="0">
              <a:buNone/>
              <a:defRPr sz="1600" b="1"/>
            </a:lvl8pPr>
            <a:lvl9pPr marL="365703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90" y="3092451"/>
            <a:ext cx="5748336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9" y="388943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9"/>
            <a:ext cx="7269163" cy="8323263"/>
          </a:xfrm>
        </p:spPr>
        <p:txBody>
          <a:bodyPr/>
          <a:lstStyle>
            <a:lvl1pPr>
              <a:defRPr sz="31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9" y="2041526"/>
            <a:ext cx="4278313" cy="6670674"/>
          </a:xfrm>
        </p:spPr>
        <p:txBody>
          <a:bodyPr/>
          <a:lstStyle>
            <a:lvl1pPr marL="0" indent="0">
              <a:buNone/>
              <a:defRPr sz="1400"/>
            </a:lvl1pPr>
            <a:lvl2pPr marL="457129" indent="0">
              <a:buNone/>
              <a:defRPr sz="1100"/>
            </a:lvl2pPr>
            <a:lvl3pPr marL="914260" indent="0">
              <a:buNone/>
              <a:defRPr sz="1000"/>
            </a:lvl3pPr>
            <a:lvl4pPr marL="1371390" indent="0">
              <a:buNone/>
              <a:defRPr sz="900"/>
            </a:lvl4pPr>
            <a:lvl5pPr marL="1828518" indent="0">
              <a:buNone/>
              <a:defRPr sz="900"/>
            </a:lvl5pPr>
            <a:lvl6pPr marL="2285650" indent="0">
              <a:buNone/>
              <a:defRPr sz="900"/>
            </a:lvl6pPr>
            <a:lvl7pPr marL="2742778" indent="0">
              <a:buNone/>
              <a:defRPr sz="900"/>
            </a:lvl7pPr>
            <a:lvl8pPr marL="3199909" indent="0">
              <a:buNone/>
              <a:defRPr sz="900"/>
            </a:lvl8pPr>
            <a:lvl9pPr marL="365703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9" y="6827839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9" y="871538"/>
            <a:ext cx="7802563" cy="5851526"/>
          </a:xfrm>
        </p:spPr>
        <p:txBody>
          <a:bodyPr/>
          <a:lstStyle>
            <a:lvl1pPr marL="0" indent="0">
              <a:buNone/>
              <a:defRPr sz="3100"/>
            </a:lvl1pPr>
            <a:lvl2pPr marL="457129" indent="0">
              <a:buNone/>
              <a:defRPr sz="2800"/>
            </a:lvl2pPr>
            <a:lvl3pPr marL="914260" indent="0">
              <a:buNone/>
              <a:defRPr sz="2400"/>
            </a:lvl3pPr>
            <a:lvl4pPr marL="1371390" indent="0">
              <a:buNone/>
              <a:defRPr sz="2000"/>
            </a:lvl4pPr>
            <a:lvl5pPr marL="1828518" indent="0">
              <a:buNone/>
              <a:defRPr sz="2000"/>
            </a:lvl5pPr>
            <a:lvl6pPr marL="2285650" indent="0">
              <a:buNone/>
              <a:defRPr sz="2000"/>
            </a:lvl6pPr>
            <a:lvl7pPr marL="2742778" indent="0">
              <a:buNone/>
              <a:defRPr sz="2000"/>
            </a:lvl7pPr>
            <a:lvl8pPr marL="3199909" indent="0">
              <a:buNone/>
              <a:defRPr sz="2000"/>
            </a:lvl8pPr>
            <a:lvl9pPr marL="365703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9" y="7634290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129" indent="0">
              <a:buNone/>
              <a:defRPr sz="1100"/>
            </a:lvl2pPr>
            <a:lvl3pPr marL="914260" indent="0">
              <a:buNone/>
              <a:defRPr sz="1000"/>
            </a:lvl3pPr>
            <a:lvl4pPr marL="1371390" indent="0">
              <a:buNone/>
              <a:defRPr sz="900"/>
            </a:lvl4pPr>
            <a:lvl5pPr marL="1828518" indent="0">
              <a:buNone/>
              <a:defRPr sz="900"/>
            </a:lvl5pPr>
            <a:lvl6pPr marL="2285650" indent="0">
              <a:buNone/>
              <a:defRPr sz="900"/>
            </a:lvl6pPr>
            <a:lvl7pPr marL="2742778" indent="0">
              <a:buNone/>
              <a:defRPr sz="900"/>
            </a:lvl7pPr>
            <a:lvl8pPr marL="3199909" indent="0">
              <a:buNone/>
              <a:defRPr sz="900"/>
            </a:lvl8pPr>
            <a:lvl9pPr marL="365703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/>
          </p:cNvSpPr>
          <p:nvPr>
            <p:ph type="title"/>
          </p:nvPr>
        </p:nvSpPr>
        <p:spPr bwMode="auto">
          <a:xfrm>
            <a:off x="1270004" y="254000"/>
            <a:ext cx="10464801" cy="24384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vert="horz" wrap="square" lIns="50791" tIns="50791" rIns="50791" bIns="507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Light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 noGrp="1"/>
          </p:cNvSpPr>
          <p:nvPr>
            <p:ph type="body" idx="1"/>
          </p:nvPr>
        </p:nvSpPr>
        <p:spPr bwMode="auto">
          <a:xfrm>
            <a:off x="1270004" y="2768604"/>
            <a:ext cx="10464801" cy="5714999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vert="horz" wrap="square" lIns="50791" tIns="50791" rIns="50791" bIns="507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Light" charset="0"/>
              </a:rPr>
              <a:t>Click to edit Master text styles</a:t>
            </a:r>
          </a:p>
          <a:p>
            <a:pPr lvl="1"/>
            <a:r>
              <a:rPr lang="en-US" smtClean="0">
                <a:sym typeface="Helvetica Light" charset="0"/>
              </a:rPr>
              <a:t>Second level</a:t>
            </a:r>
          </a:p>
          <a:p>
            <a:pPr lvl="2"/>
            <a:r>
              <a:rPr lang="en-US" smtClean="0">
                <a:sym typeface="Helvetica Light" charset="0"/>
              </a:rPr>
              <a:t>Third level</a:t>
            </a:r>
          </a:p>
          <a:p>
            <a:pPr lvl="3"/>
            <a:r>
              <a:rPr lang="en-US" smtClean="0">
                <a:sym typeface="Helvetica Light" charset="0"/>
              </a:rPr>
              <a:t>Fourth level</a:t>
            </a:r>
          </a:p>
          <a:p>
            <a:pPr lvl="4"/>
            <a:r>
              <a:rPr lang="en-US" smtClean="0">
                <a:sym typeface="Helvetica Light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411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Light" charset="0"/>
        </a:defRPr>
      </a:lvl1pPr>
      <a:lvl2pPr algn="ctr" defTabSz="58411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2pPr>
      <a:lvl3pPr algn="ctr" defTabSz="58411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3pPr>
      <a:lvl4pPr algn="ctr" defTabSz="58411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4pPr>
      <a:lvl5pPr algn="ctr" defTabSz="58411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5pPr>
      <a:lvl6pPr marL="457129" algn="ctr" defTabSz="58411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6pPr>
      <a:lvl7pPr marL="914260" algn="ctr" defTabSz="58411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7pPr>
      <a:lvl8pPr marL="1371390" algn="ctr" defTabSz="58411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8pPr>
      <a:lvl9pPr marL="1828518" algn="ctr" defTabSz="58411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9pPr>
    </p:titleStyle>
    <p:bodyStyle>
      <a:lvl1pPr marL="380941" indent="-380941" algn="l" defTabSz="584110" rtl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1pPr>
      <a:lvl2pPr marL="761882" indent="-380941" algn="l" defTabSz="584110" rtl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2pPr>
      <a:lvl3pPr marL="1142824" indent="-380941" algn="l" defTabSz="584110" rtl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3pPr>
      <a:lvl4pPr marL="1523765" indent="-380941" algn="l" defTabSz="584110" rtl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4pPr>
      <a:lvl5pPr marL="1904707" indent="-380941" algn="l" defTabSz="584110" rtl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5pPr>
      <a:lvl6pPr marL="2361838" indent="-380941" algn="l" defTabSz="584110" rtl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6pPr>
      <a:lvl7pPr marL="2818968" indent="-380941" algn="l" defTabSz="584110" rtl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7pPr>
      <a:lvl8pPr marL="3276096" indent="-380941" algn="l" defTabSz="584110" rtl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8pPr>
      <a:lvl9pPr marL="3733225" indent="-380941" algn="l" defTabSz="584110" rtl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9pPr>
    </p:bodyStyle>
    <p:otherStyle>
      <a:defPPr>
        <a:defRPr lang="en-US"/>
      </a:defPPr>
      <a:lvl1pPr marL="0" algn="l" defTabSz="9142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9" algn="l" defTabSz="9142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0" algn="l" defTabSz="9142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0" algn="l" defTabSz="9142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8" algn="l" defTabSz="9142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50" algn="l" defTabSz="9142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78" algn="l" defTabSz="9142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9" algn="l" defTabSz="9142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9" algn="l" defTabSz="9142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50240" y="390596"/>
            <a:ext cx="11704320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25" tIns="65013" rIns="130025" bIns="650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50240" y="2275845"/>
            <a:ext cx="11704320" cy="643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25" tIns="65013" rIns="130025" bIns="650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ctr" defTabSz="650130" rtl="0" eaLnBrk="0" fontAlgn="base" hangingPunct="0">
        <a:spcBef>
          <a:spcPct val="0"/>
        </a:spcBef>
        <a:spcAft>
          <a:spcPct val="0"/>
        </a:spcAft>
        <a:defRPr sz="6300" kern="1200">
          <a:solidFill>
            <a:schemeClr val="bg1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ctr" defTabSz="650130" rtl="0" eaLnBrk="0" fontAlgn="base" hangingPunct="0">
        <a:spcBef>
          <a:spcPct val="0"/>
        </a:spcBef>
        <a:spcAft>
          <a:spcPct val="0"/>
        </a:spcAft>
        <a:defRPr sz="6300">
          <a:solidFill>
            <a:schemeClr val="bg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ctr" defTabSz="650130" rtl="0" eaLnBrk="0" fontAlgn="base" hangingPunct="0">
        <a:spcBef>
          <a:spcPct val="0"/>
        </a:spcBef>
        <a:spcAft>
          <a:spcPct val="0"/>
        </a:spcAft>
        <a:defRPr sz="6300">
          <a:solidFill>
            <a:schemeClr val="bg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ctr" defTabSz="650130" rtl="0" eaLnBrk="0" fontAlgn="base" hangingPunct="0">
        <a:spcBef>
          <a:spcPct val="0"/>
        </a:spcBef>
        <a:spcAft>
          <a:spcPct val="0"/>
        </a:spcAft>
        <a:defRPr sz="6300">
          <a:solidFill>
            <a:schemeClr val="bg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ctr" defTabSz="650130" rtl="0" eaLnBrk="0" fontAlgn="base" hangingPunct="0">
        <a:spcBef>
          <a:spcPct val="0"/>
        </a:spcBef>
        <a:spcAft>
          <a:spcPct val="0"/>
        </a:spcAft>
        <a:defRPr sz="6300">
          <a:solidFill>
            <a:schemeClr val="bg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650130" algn="ctr" defTabSz="650130" rtl="0" eaLnBrk="1" fontAlgn="base" hangingPunct="1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6pPr>
      <a:lvl7pPr marL="1300259" algn="ctr" defTabSz="650130" rtl="0" eaLnBrk="1" fontAlgn="base" hangingPunct="1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7pPr>
      <a:lvl8pPr marL="1950391" algn="ctr" defTabSz="650130" rtl="0" eaLnBrk="1" fontAlgn="base" hangingPunct="1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8pPr>
      <a:lvl9pPr marL="2600520" algn="ctr" defTabSz="650130" rtl="0" eaLnBrk="1" fontAlgn="base" hangingPunct="1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9pPr>
    </p:titleStyle>
    <p:bodyStyle>
      <a:lvl1pPr marL="487598" indent="-487598" algn="l" defTabSz="650130" rtl="0" eaLnBrk="0" fontAlgn="base" hangingPunct="0">
        <a:spcBef>
          <a:spcPct val="20000"/>
        </a:spcBef>
        <a:spcAft>
          <a:spcPct val="0"/>
        </a:spcAft>
        <a:buClr>
          <a:srgbClr val="F79646"/>
        </a:buClr>
        <a:buFont typeface="Arial" charset="0"/>
        <a:buChar char="•"/>
        <a:defRPr sz="4000" kern="1200">
          <a:solidFill>
            <a:srgbClr val="262626"/>
          </a:solidFill>
          <a:latin typeface="Arial" pitchFamily="34" charset="0"/>
          <a:ea typeface="ＭＳ Ｐゴシック" pitchFamily="-109" charset="-128"/>
          <a:cs typeface="Arial" pitchFamily="34" charset="0"/>
        </a:defRPr>
      </a:lvl1pPr>
      <a:lvl2pPr marL="1056461" indent="-406332" algn="l" defTabSz="650130" rtl="0" eaLnBrk="0" fontAlgn="base" hangingPunct="0">
        <a:spcBef>
          <a:spcPct val="20000"/>
        </a:spcBef>
        <a:spcAft>
          <a:spcPct val="0"/>
        </a:spcAft>
        <a:buClr>
          <a:srgbClr val="F79646"/>
        </a:buClr>
        <a:buFont typeface="Arial" charset="0"/>
        <a:buChar char="•"/>
        <a:defRPr sz="3400" kern="1200">
          <a:solidFill>
            <a:srgbClr val="262626"/>
          </a:solidFill>
          <a:latin typeface="+mn-lt"/>
          <a:ea typeface="ＭＳ Ｐゴシック" pitchFamily="-109" charset="-128"/>
          <a:cs typeface="+mn-cs"/>
        </a:defRPr>
      </a:lvl2pPr>
      <a:lvl3pPr marL="1625324" indent="-325064" algn="l" defTabSz="650130" rtl="0" eaLnBrk="0" fontAlgn="base" hangingPunct="0">
        <a:spcBef>
          <a:spcPct val="20000"/>
        </a:spcBef>
        <a:spcAft>
          <a:spcPct val="0"/>
        </a:spcAft>
        <a:buClr>
          <a:srgbClr val="F79646"/>
        </a:buClr>
        <a:buFont typeface="Arial" charset="0"/>
        <a:buChar char="•"/>
        <a:defRPr sz="3400" kern="1200">
          <a:solidFill>
            <a:srgbClr val="262626"/>
          </a:solidFill>
          <a:latin typeface="+mn-lt"/>
          <a:ea typeface="ＭＳ Ｐゴシック" pitchFamily="-109" charset="-128"/>
          <a:cs typeface="+mn-cs"/>
        </a:defRPr>
      </a:lvl3pPr>
      <a:lvl4pPr marL="2275455" indent="-325064" algn="l" defTabSz="650130" rtl="0" eaLnBrk="0" fontAlgn="base" hangingPunct="0">
        <a:spcBef>
          <a:spcPct val="20000"/>
        </a:spcBef>
        <a:spcAft>
          <a:spcPct val="0"/>
        </a:spcAft>
        <a:buClr>
          <a:srgbClr val="F79646"/>
        </a:buClr>
        <a:buFont typeface="Arial" charset="0"/>
        <a:buChar char="•"/>
        <a:defRPr sz="2800" kern="1200">
          <a:solidFill>
            <a:srgbClr val="262626"/>
          </a:solidFill>
          <a:latin typeface="+mn-lt"/>
          <a:ea typeface="ＭＳ Ｐゴシック" pitchFamily="-109" charset="-128"/>
          <a:cs typeface="+mn-cs"/>
        </a:defRPr>
      </a:lvl4pPr>
      <a:lvl5pPr marL="2925586" indent="-325064" algn="l" defTabSz="650130" rtl="0" eaLnBrk="0" fontAlgn="base" hangingPunct="0">
        <a:spcBef>
          <a:spcPct val="20000"/>
        </a:spcBef>
        <a:spcAft>
          <a:spcPct val="0"/>
        </a:spcAft>
        <a:buClr>
          <a:srgbClr val="F79646"/>
        </a:buClr>
        <a:buFont typeface="Arial" charset="0"/>
        <a:buChar char="•"/>
        <a:defRPr sz="2800" kern="1200">
          <a:solidFill>
            <a:srgbClr val="262626"/>
          </a:solidFill>
          <a:latin typeface="+mn-lt"/>
          <a:ea typeface="ＭＳ Ｐゴシック" pitchFamily="-109" charset="-128"/>
          <a:cs typeface="+mn-cs"/>
        </a:defRPr>
      </a:lvl5pPr>
      <a:lvl6pPr marL="3575717" indent="-325064" algn="l" defTabSz="65013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5845" indent="-325064" algn="l" defTabSz="65013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5977" indent="-325064" algn="l" defTabSz="65013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105" indent="-325064" algn="l" defTabSz="65013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1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130" algn="l" defTabSz="6501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259" algn="l" defTabSz="6501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391" algn="l" defTabSz="6501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520" algn="l" defTabSz="6501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0650" algn="l" defTabSz="6501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0782" algn="l" defTabSz="6501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0909" algn="l" defTabSz="6501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041" algn="l" defTabSz="6501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50240" y="390596"/>
            <a:ext cx="11704320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46" tIns="65023" rIns="130046" bIns="6502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50240" y="2275841"/>
            <a:ext cx="11704320" cy="643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46" tIns="65023" rIns="130046" bIns="650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 algn="ctr" defTabSz="650230" rtl="0" eaLnBrk="0" fontAlgn="base" hangingPunct="0">
        <a:spcBef>
          <a:spcPct val="0"/>
        </a:spcBef>
        <a:spcAft>
          <a:spcPct val="0"/>
        </a:spcAft>
        <a:defRPr sz="6300" kern="1200">
          <a:solidFill>
            <a:schemeClr val="bg1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ctr" defTabSz="650230" rtl="0" eaLnBrk="0" fontAlgn="base" hangingPunct="0">
        <a:spcBef>
          <a:spcPct val="0"/>
        </a:spcBef>
        <a:spcAft>
          <a:spcPct val="0"/>
        </a:spcAft>
        <a:defRPr sz="6300">
          <a:solidFill>
            <a:schemeClr val="bg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ctr" defTabSz="650230" rtl="0" eaLnBrk="0" fontAlgn="base" hangingPunct="0">
        <a:spcBef>
          <a:spcPct val="0"/>
        </a:spcBef>
        <a:spcAft>
          <a:spcPct val="0"/>
        </a:spcAft>
        <a:defRPr sz="6300">
          <a:solidFill>
            <a:schemeClr val="bg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ctr" defTabSz="650230" rtl="0" eaLnBrk="0" fontAlgn="base" hangingPunct="0">
        <a:spcBef>
          <a:spcPct val="0"/>
        </a:spcBef>
        <a:spcAft>
          <a:spcPct val="0"/>
        </a:spcAft>
        <a:defRPr sz="6300">
          <a:solidFill>
            <a:schemeClr val="bg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ctr" defTabSz="650230" rtl="0" eaLnBrk="0" fontAlgn="base" hangingPunct="0">
        <a:spcBef>
          <a:spcPct val="0"/>
        </a:spcBef>
        <a:spcAft>
          <a:spcPct val="0"/>
        </a:spcAft>
        <a:defRPr sz="6300">
          <a:solidFill>
            <a:schemeClr val="bg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650230" algn="ctr" defTabSz="650230" rtl="0" eaLnBrk="1" fontAlgn="base" hangingPunct="1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6pPr>
      <a:lvl7pPr marL="1300460" algn="ctr" defTabSz="650230" rtl="0" eaLnBrk="1" fontAlgn="base" hangingPunct="1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7pPr>
      <a:lvl8pPr marL="1950690" algn="ctr" defTabSz="650230" rtl="0" eaLnBrk="1" fontAlgn="base" hangingPunct="1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8pPr>
      <a:lvl9pPr marL="2600919" algn="ctr" defTabSz="650230" rtl="0" eaLnBrk="1" fontAlgn="base" hangingPunct="1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9pPr>
    </p:titleStyle>
    <p:bodyStyle>
      <a:lvl1pPr marL="487672" indent="-487672" algn="l" defTabSz="650230" rtl="0" eaLnBrk="0" fontAlgn="base" hangingPunct="0">
        <a:spcBef>
          <a:spcPct val="20000"/>
        </a:spcBef>
        <a:spcAft>
          <a:spcPct val="0"/>
        </a:spcAft>
        <a:buClr>
          <a:srgbClr val="F79646"/>
        </a:buClr>
        <a:buFont typeface="Arial" charset="0"/>
        <a:buChar char="•"/>
        <a:defRPr sz="4000" kern="1200">
          <a:solidFill>
            <a:srgbClr val="262626"/>
          </a:solidFill>
          <a:latin typeface="Arial" pitchFamily="34" charset="0"/>
          <a:ea typeface="ＭＳ Ｐゴシック" pitchFamily="-109" charset="-128"/>
          <a:cs typeface="Arial" pitchFamily="34" charset="0"/>
        </a:defRPr>
      </a:lvl1pPr>
      <a:lvl2pPr marL="1056623" indent="-406394" algn="l" defTabSz="650230" rtl="0" eaLnBrk="0" fontAlgn="base" hangingPunct="0">
        <a:spcBef>
          <a:spcPct val="20000"/>
        </a:spcBef>
        <a:spcAft>
          <a:spcPct val="0"/>
        </a:spcAft>
        <a:buClr>
          <a:srgbClr val="F79646"/>
        </a:buClr>
        <a:buFont typeface="Arial" charset="0"/>
        <a:buChar char="•"/>
        <a:defRPr sz="3400" kern="1200">
          <a:solidFill>
            <a:srgbClr val="262626"/>
          </a:solidFill>
          <a:latin typeface="+mn-lt"/>
          <a:ea typeface="ＭＳ Ｐゴシック" pitchFamily="-109" charset="-128"/>
          <a:cs typeface="+mn-cs"/>
        </a:defRPr>
      </a:lvl2pPr>
      <a:lvl3pPr marL="1625575" indent="-325115" algn="l" defTabSz="650230" rtl="0" eaLnBrk="0" fontAlgn="base" hangingPunct="0">
        <a:spcBef>
          <a:spcPct val="20000"/>
        </a:spcBef>
        <a:spcAft>
          <a:spcPct val="0"/>
        </a:spcAft>
        <a:buClr>
          <a:srgbClr val="F79646"/>
        </a:buClr>
        <a:buFont typeface="Arial" charset="0"/>
        <a:buChar char="•"/>
        <a:defRPr sz="3400" kern="1200">
          <a:solidFill>
            <a:srgbClr val="262626"/>
          </a:solidFill>
          <a:latin typeface="+mn-lt"/>
          <a:ea typeface="ＭＳ Ｐゴシック" pitchFamily="-109" charset="-128"/>
          <a:cs typeface="+mn-cs"/>
        </a:defRPr>
      </a:lvl3pPr>
      <a:lvl4pPr marL="2275804" indent="-325115" algn="l" defTabSz="650230" rtl="0" eaLnBrk="0" fontAlgn="base" hangingPunct="0">
        <a:spcBef>
          <a:spcPct val="20000"/>
        </a:spcBef>
        <a:spcAft>
          <a:spcPct val="0"/>
        </a:spcAft>
        <a:buClr>
          <a:srgbClr val="F79646"/>
        </a:buClr>
        <a:buFont typeface="Arial" charset="0"/>
        <a:buChar char="•"/>
        <a:defRPr sz="2800" kern="1200">
          <a:solidFill>
            <a:srgbClr val="262626"/>
          </a:solidFill>
          <a:latin typeface="+mn-lt"/>
          <a:ea typeface="ＭＳ Ｐゴシック" pitchFamily="-109" charset="-128"/>
          <a:cs typeface="+mn-cs"/>
        </a:defRPr>
      </a:lvl4pPr>
      <a:lvl5pPr marL="2926034" indent="-325115" algn="l" defTabSz="650230" rtl="0" eaLnBrk="0" fontAlgn="base" hangingPunct="0">
        <a:spcBef>
          <a:spcPct val="20000"/>
        </a:spcBef>
        <a:spcAft>
          <a:spcPct val="0"/>
        </a:spcAft>
        <a:buClr>
          <a:srgbClr val="F79646"/>
        </a:buClr>
        <a:buFont typeface="Arial" charset="0"/>
        <a:buChar char="•"/>
        <a:defRPr sz="2800" kern="1200">
          <a:solidFill>
            <a:srgbClr val="262626"/>
          </a:solidFill>
          <a:latin typeface="+mn-lt"/>
          <a:ea typeface="ＭＳ Ｐゴシック" pitchFamily="-109" charset="-128"/>
          <a:cs typeface="+mn-cs"/>
        </a:defRPr>
      </a:lvl5pPr>
      <a:lvl6pPr marL="3576264" indent="-325115" algn="l" defTabSz="65023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65023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65023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65023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50240" y="390596"/>
            <a:ext cx="11704320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46" tIns="65023" rIns="130046" bIns="6502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50240" y="2275841"/>
            <a:ext cx="11704320" cy="643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46" tIns="65023" rIns="130046" bIns="650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0240" y="9040143"/>
            <a:ext cx="3034453" cy="519289"/>
          </a:xfrm>
          <a:prstGeom prst="rect">
            <a:avLst/>
          </a:prstGeom>
        </p:spPr>
        <p:txBody>
          <a:bodyPr vert="horz" wrap="square" lIns="130046" tIns="65023" rIns="130046" bIns="65023" numCol="1" anchor="ctr" anchorCtr="0" compatLnSpc="1">
            <a:prstTxWarp prst="textNoShape">
              <a:avLst/>
            </a:prstTxWarp>
          </a:bodyPr>
          <a:lstStyle>
            <a:lvl1pPr>
              <a:defRPr sz="1700">
                <a:solidFill>
                  <a:srgbClr val="898989"/>
                </a:solidFill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21C0442B-15C4-477E-892E-BE9A32B940DA}" type="datetime1">
              <a:rPr lang="en-US"/>
              <a:pPr>
                <a:defRPr/>
              </a:pPr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43307" y="9040143"/>
            <a:ext cx="4118187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0107" y="9040143"/>
            <a:ext cx="3034453" cy="519289"/>
          </a:xfrm>
          <a:prstGeom prst="rect">
            <a:avLst/>
          </a:prstGeom>
        </p:spPr>
        <p:txBody>
          <a:bodyPr vert="horz" wrap="square" lIns="130046" tIns="65023" rIns="130046" bIns="65023" numCol="1" anchor="ctr" anchorCtr="0" compatLnSpc="1">
            <a:prstTxWarp prst="textNoShape">
              <a:avLst/>
            </a:prstTxWarp>
          </a:bodyPr>
          <a:lstStyle>
            <a:lvl1pPr algn="r">
              <a:defRPr sz="1700">
                <a:solidFill>
                  <a:srgbClr val="898989"/>
                </a:solidFill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7E831F1D-B0AC-4628-B058-F15E5D11D0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650230" rtl="0" eaLnBrk="0" fontAlgn="base" hangingPunct="0">
        <a:spcBef>
          <a:spcPct val="0"/>
        </a:spcBef>
        <a:spcAft>
          <a:spcPct val="0"/>
        </a:spcAft>
        <a:defRPr sz="6300" kern="1200">
          <a:solidFill>
            <a:schemeClr val="bg1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ctr" defTabSz="650230" rtl="0" eaLnBrk="0" fontAlgn="base" hangingPunct="0">
        <a:spcBef>
          <a:spcPct val="0"/>
        </a:spcBef>
        <a:spcAft>
          <a:spcPct val="0"/>
        </a:spcAft>
        <a:defRPr sz="6300">
          <a:solidFill>
            <a:schemeClr val="bg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ctr" defTabSz="650230" rtl="0" eaLnBrk="0" fontAlgn="base" hangingPunct="0">
        <a:spcBef>
          <a:spcPct val="0"/>
        </a:spcBef>
        <a:spcAft>
          <a:spcPct val="0"/>
        </a:spcAft>
        <a:defRPr sz="6300">
          <a:solidFill>
            <a:schemeClr val="bg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ctr" defTabSz="650230" rtl="0" eaLnBrk="0" fontAlgn="base" hangingPunct="0">
        <a:spcBef>
          <a:spcPct val="0"/>
        </a:spcBef>
        <a:spcAft>
          <a:spcPct val="0"/>
        </a:spcAft>
        <a:defRPr sz="6300">
          <a:solidFill>
            <a:schemeClr val="bg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ctr" defTabSz="650230" rtl="0" eaLnBrk="0" fontAlgn="base" hangingPunct="0">
        <a:spcBef>
          <a:spcPct val="0"/>
        </a:spcBef>
        <a:spcAft>
          <a:spcPct val="0"/>
        </a:spcAft>
        <a:defRPr sz="6300">
          <a:solidFill>
            <a:schemeClr val="bg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650230" algn="ctr" defTabSz="650230" rtl="0" eaLnBrk="1" fontAlgn="base" hangingPunct="1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6pPr>
      <a:lvl7pPr marL="1300460" algn="ctr" defTabSz="650230" rtl="0" eaLnBrk="1" fontAlgn="base" hangingPunct="1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7pPr>
      <a:lvl8pPr marL="1950690" algn="ctr" defTabSz="650230" rtl="0" eaLnBrk="1" fontAlgn="base" hangingPunct="1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8pPr>
      <a:lvl9pPr marL="2600919" algn="ctr" defTabSz="650230" rtl="0" eaLnBrk="1" fontAlgn="base" hangingPunct="1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9pPr>
    </p:titleStyle>
    <p:bodyStyle>
      <a:lvl1pPr marL="487672" indent="-487672" algn="l" defTabSz="650230" rtl="0" eaLnBrk="0" fontAlgn="base" hangingPunct="0">
        <a:spcBef>
          <a:spcPct val="20000"/>
        </a:spcBef>
        <a:spcAft>
          <a:spcPct val="0"/>
        </a:spcAft>
        <a:buClr>
          <a:srgbClr val="F79646"/>
        </a:buClr>
        <a:buFont typeface="Arial" pitchFamily="34" charset="0"/>
        <a:buChar char="•"/>
        <a:defRPr sz="4000" kern="1200">
          <a:solidFill>
            <a:srgbClr val="262626"/>
          </a:solidFill>
          <a:latin typeface="Arial" pitchFamily="34" charset="0"/>
          <a:ea typeface="ＭＳ Ｐゴシック" pitchFamily="-109" charset="-128"/>
          <a:cs typeface="Arial" pitchFamily="34" charset="0"/>
        </a:defRPr>
      </a:lvl1pPr>
      <a:lvl2pPr marL="1056623" indent="-406394" algn="l" defTabSz="650230" rtl="0" eaLnBrk="0" fontAlgn="base" hangingPunct="0">
        <a:spcBef>
          <a:spcPct val="20000"/>
        </a:spcBef>
        <a:spcAft>
          <a:spcPct val="0"/>
        </a:spcAft>
        <a:buClr>
          <a:srgbClr val="F79646"/>
        </a:buClr>
        <a:buFont typeface="Arial" pitchFamily="34" charset="0"/>
        <a:buChar char="•"/>
        <a:defRPr sz="3400" kern="1200">
          <a:solidFill>
            <a:srgbClr val="262626"/>
          </a:solidFill>
          <a:latin typeface="+mn-lt"/>
          <a:ea typeface="ＭＳ Ｐゴシック" pitchFamily="-109" charset="-128"/>
          <a:cs typeface="ＭＳ Ｐゴシック" pitchFamily="34" charset="-128"/>
        </a:defRPr>
      </a:lvl2pPr>
      <a:lvl3pPr marL="1625575" indent="-325115" algn="l" defTabSz="650230" rtl="0" eaLnBrk="0" fontAlgn="base" hangingPunct="0">
        <a:spcBef>
          <a:spcPct val="20000"/>
        </a:spcBef>
        <a:spcAft>
          <a:spcPct val="0"/>
        </a:spcAft>
        <a:buClr>
          <a:srgbClr val="F79646"/>
        </a:buClr>
        <a:buFont typeface="Arial" pitchFamily="34" charset="0"/>
        <a:buChar char="•"/>
        <a:defRPr sz="3400" kern="1200">
          <a:solidFill>
            <a:srgbClr val="262626"/>
          </a:solidFill>
          <a:latin typeface="+mn-lt"/>
          <a:ea typeface="ＭＳ Ｐゴシック" pitchFamily="-109" charset="-128"/>
          <a:cs typeface="ＭＳ Ｐゴシック" pitchFamily="34" charset="-128"/>
        </a:defRPr>
      </a:lvl3pPr>
      <a:lvl4pPr marL="2275804" indent="-325115" algn="l" defTabSz="650230" rtl="0" eaLnBrk="0" fontAlgn="base" hangingPunct="0">
        <a:spcBef>
          <a:spcPct val="20000"/>
        </a:spcBef>
        <a:spcAft>
          <a:spcPct val="0"/>
        </a:spcAft>
        <a:buClr>
          <a:srgbClr val="F79646"/>
        </a:buClr>
        <a:buFont typeface="Arial" pitchFamily="34" charset="0"/>
        <a:buChar char="•"/>
        <a:defRPr sz="2800" kern="1200">
          <a:solidFill>
            <a:srgbClr val="262626"/>
          </a:solidFill>
          <a:latin typeface="+mn-lt"/>
          <a:ea typeface="ＭＳ Ｐゴシック" pitchFamily="-109" charset="-128"/>
          <a:cs typeface="ＭＳ Ｐゴシック" pitchFamily="34" charset="-128"/>
        </a:defRPr>
      </a:lvl4pPr>
      <a:lvl5pPr marL="2926034" indent="-325115" algn="l" defTabSz="650230" rtl="0" eaLnBrk="0" fontAlgn="base" hangingPunct="0">
        <a:spcBef>
          <a:spcPct val="20000"/>
        </a:spcBef>
        <a:spcAft>
          <a:spcPct val="0"/>
        </a:spcAft>
        <a:buClr>
          <a:srgbClr val="F79646"/>
        </a:buClr>
        <a:buFont typeface="Arial" pitchFamily="34" charset="0"/>
        <a:buChar char="•"/>
        <a:defRPr sz="2800" kern="1200">
          <a:solidFill>
            <a:srgbClr val="262626"/>
          </a:solidFill>
          <a:latin typeface="+mn-lt"/>
          <a:ea typeface="ＭＳ Ｐゴシック" pitchFamily="-109" charset="-128"/>
          <a:cs typeface="ＭＳ Ｐゴシック" pitchFamily="34" charset="-128"/>
        </a:defRPr>
      </a:lvl5pPr>
      <a:lvl6pPr marL="3576264" indent="-325115" algn="l" defTabSz="65023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65023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65023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65023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scole@gmaonline.org" TargetMode="Externa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/>
          </p:cNvSpPr>
          <p:nvPr/>
        </p:nvSpPr>
        <p:spPr bwMode="auto">
          <a:xfrm>
            <a:off x="4329117" y="9039226"/>
            <a:ext cx="4117975" cy="546011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126415" tIns="72238" rIns="126415" bIns="72238" anchor="ctr">
            <a:spAutoFit/>
          </a:bodyPr>
          <a:lstStyle/>
          <a:p>
            <a:pPr defTabSz="649187"/>
            <a:r>
              <a:rPr lang="en-US" sz="2600" b="1" dirty="0">
                <a:solidFill>
                  <a:srgbClr val="4040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  <a:sym typeface="Arial" pitchFamily="34" charset="0"/>
              </a:rPr>
              <a:t>www.gmaonline.org</a:t>
            </a:r>
            <a:endParaRPr lang="en-US" dirty="0"/>
          </a:p>
        </p:txBody>
      </p:sp>
      <p:pic>
        <p:nvPicPr>
          <p:cNvPr id="3074" name="Picture 2" descr="image1.jpg"/>
          <p:cNvPicPr>
            <a:picLocks noChangeAspect="1"/>
          </p:cNvPicPr>
          <p:nvPr/>
        </p:nvPicPr>
        <p:blipFill>
          <a:blip r:embed="rId2" cstate="print"/>
          <a:srcRect b="13733"/>
          <a:stretch>
            <a:fillRect/>
          </a:stretch>
        </p:blipFill>
        <p:spPr bwMode="auto">
          <a:xfrm>
            <a:off x="461963" y="385767"/>
            <a:ext cx="12042775" cy="1503361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 type="none" w="med" len="med"/>
            <a:tailEnd type="none" w="med" len="med"/>
          </a:ln>
          <a:effectLst/>
        </p:spPr>
      </p:pic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>
          <a:xfrm>
            <a:off x="649292" y="2573337"/>
            <a:ext cx="11704637" cy="6127750"/>
          </a:xfrm>
        </p:spPr>
        <p:txBody>
          <a:bodyPr lIns="126415" tIns="72238" rIns="126415" bIns="72238"/>
          <a:lstStyle/>
          <a:p>
            <a:pPr defTabSz="649187"/>
            <a:r>
              <a:rPr lang="en-US" sz="5100" b="1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Industry's Role in Promoting Best Practices </a:t>
            </a:r>
            <a:br>
              <a:rPr lang="en-US" sz="5100" b="1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</a:br>
            <a:r>
              <a:rPr lang="en-US" sz="4000" b="1" i="1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A Collaborative Approach to Food Safety</a:t>
            </a:r>
            <a:r>
              <a:rPr lang="en-US" sz="5100" b="1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/>
            </a:r>
            <a:br>
              <a:rPr lang="en-US" sz="5100" b="1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</a:br>
            <a:r>
              <a:rPr lang="en-US" sz="5100" b="1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/>
            </a:r>
            <a:br>
              <a:rPr lang="en-US" sz="5100" b="1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</a:br>
            <a:r>
              <a:rPr lang="en-US" sz="28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Global Food Safety Policy Forum </a:t>
            </a:r>
            <a:br>
              <a:rPr lang="en-US" sz="28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</a:br>
            <a:r>
              <a:rPr lang="en-US" sz="28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Washington DC</a:t>
            </a:r>
            <a:br>
              <a:rPr lang="en-US" sz="28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</a:br>
            <a:r>
              <a:rPr lang="en-US" sz="28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September 16, 2011</a:t>
            </a:r>
            <a:br>
              <a:rPr lang="en-US" sz="28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</a:br>
            <a:r>
              <a:rPr lang="en-US" sz="28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/>
            </a:r>
            <a:br>
              <a:rPr lang="en-US" sz="28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</a:br>
            <a:r>
              <a:rPr lang="en-US" sz="28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Shannon Cole, MS, PMP</a:t>
            </a:r>
            <a:r>
              <a:rPr lang="en-US" sz="2800" b="1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/>
            </a:r>
            <a:br>
              <a:rPr lang="en-US" sz="2800" b="1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</a:br>
            <a:r>
              <a:rPr lang="en-US" sz="2600" b="1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Senior Director, Science Program Management </a:t>
            </a:r>
            <a:br>
              <a:rPr lang="en-US" sz="2600" b="1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</a:br>
            <a:r>
              <a:rPr lang="en-US" sz="2600" b="1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GMA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425" y="304802"/>
            <a:ext cx="12033775" cy="1156975"/>
          </a:xfrm>
        </p:spPr>
        <p:txBody>
          <a:bodyPr/>
          <a:lstStyle/>
          <a:p>
            <a:pPr algn="ctr"/>
            <a:r>
              <a:rPr lang="en-US" sz="4400" dirty="0" smtClean="0"/>
              <a:t>Capacity Building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Pillars5_2"/>
          <p:cNvPicPr>
            <a:picLocks noChangeAspect="1" noChangeArrowheads="1"/>
          </p:cNvPicPr>
          <p:nvPr/>
        </p:nvPicPr>
        <p:blipFill>
          <a:blip r:embed="rId3" cstate="print"/>
          <a:srcRect l="6247" t="15849" r="6142" b="12256"/>
          <a:stretch>
            <a:fillRect/>
          </a:stretch>
        </p:blipFill>
        <p:spPr bwMode="auto">
          <a:xfrm>
            <a:off x="0" y="1512717"/>
            <a:ext cx="13004800" cy="8240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" y="4803533"/>
            <a:ext cx="2784127" cy="3219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19" tIns="65010" rIns="130019" bIns="65010" rtlCol="0" anchor="ctr"/>
          <a:lstStyle/>
          <a:p>
            <a:pPr algn="ctr"/>
            <a:r>
              <a:rPr lang="en-US" sz="3400" b="1" dirty="0">
                <a:solidFill>
                  <a:schemeClr val="tx1"/>
                </a:solidFill>
              </a:rPr>
              <a:t>Mandatory  Foreign Supplier Quality Assurance Program</a:t>
            </a:r>
          </a:p>
        </p:txBody>
      </p:sp>
      <p:sp>
        <p:nvSpPr>
          <p:cNvPr id="6" name="Rectangle 5"/>
          <p:cNvSpPr/>
          <p:nvPr/>
        </p:nvSpPr>
        <p:spPr>
          <a:xfrm>
            <a:off x="3347429" y="4803533"/>
            <a:ext cx="2784127" cy="3219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19" tIns="65010" rIns="130019" bIns="65010" rtlCol="0" anchor="ctr"/>
          <a:lstStyle/>
          <a:p>
            <a:pPr algn="ctr"/>
            <a:r>
              <a:rPr lang="en-US" sz="3400" b="1" dirty="0">
                <a:solidFill>
                  <a:schemeClr val="tx1"/>
                </a:solidFill>
              </a:rPr>
              <a:t>Voluntary Qualified Importer Food Safety Program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0421" y="4785216"/>
            <a:ext cx="2784127" cy="3219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19" tIns="65010" rIns="130019" bIns="65010" rtlCol="0" anchor="ctr"/>
          <a:lstStyle/>
          <a:p>
            <a:pPr algn="ctr"/>
            <a:r>
              <a:rPr lang="en-US" sz="3400" b="1" dirty="0">
                <a:solidFill>
                  <a:schemeClr val="tx1"/>
                </a:solidFill>
              </a:rPr>
              <a:t>Capability Building Foreign Focus</a:t>
            </a:r>
          </a:p>
        </p:txBody>
      </p:sp>
      <p:sp>
        <p:nvSpPr>
          <p:cNvPr id="8" name="Rectangle 7"/>
          <p:cNvSpPr/>
          <p:nvPr/>
        </p:nvSpPr>
        <p:spPr>
          <a:xfrm>
            <a:off x="10220680" y="4803533"/>
            <a:ext cx="2784127" cy="3219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19" tIns="65010" rIns="130019" bIns="65010" rtlCol="0" anchor="ctr"/>
          <a:lstStyle/>
          <a:p>
            <a:pPr algn="ctr"/>
            <a:r>
              <a:rPr lang="en-US" sz="3400" b="1" dirty="0">
                <a:solidFill>
                  <a:schemeClr val="tx1"/>
                </a:solidFill>
              </a:rPr>
              <a:t>Capability Building US Border Focus</a:t>
            </a:r>
          </a:p>
        </p:txBody>
      </p:sp>
      <p:sp>
        <p:nvSpPr>
          <p:cNvPr id="9" name="Rectangle 8"/>
          <p:cNvSpPr/>
          <p:nvPr/>
        </p:nvSpPr>
        <p:spPr>
          <a:xfrm>
            <a:off x="6680771" y="4716180"/>
            <a:ext cx="2991555" cy="3251200"/>
          </a:xfrm>
          <a:prstGeom prst="rect">
            <a:avLst/>
          </a:prstGeom>
          <a:noFill/>
          <a:ln w="2540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19" tIns="65010" rIns="130019" bIns="65010"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Advancing the 3</a:t>
            </a:r>
            <a:r>
              <a:rPr lang="en-US" baseline="30000" dirty="0"/>
              <a:t>rd</a:t>
            </a:r>
            <a:r>
              <a:rPr lang="en-US" dirty="0"/>
              <a:t> Pillar</a:t>
            </a:r>
          </a:p>
        </p:txBody>
      </p:sp>
      <p:sp>
        <p:nvSpPr>
          <p:cNvPr id="7" name="Oval 6"/>
          <p:cNvSpPr/>
          <p:nvPr/>
        </p:nvSpPr>
        <p:spPr>
          <a:xfrm>
            <a:off x="4258927" y="5396994"/>
            <a:ext cx="4432469" cy="357148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39" tIns="65020" rIns="130039" bIns="65020" rtlCol="0" anchor="ctr"/>
          <a:lstStyle/>
          <a:p>
            <a:pPr algn="ctr"/>
            <a:r>
              <a:rPr lang="en-US" sz="3200" b="1" dirty="0"/>
              <a:t>Successful</a:t>
            </a:r>
          </a:p>
          <a:p>
            <a:pPr algn="ctr"/>
            <a:r>
              <a:rPr lang="en-US" sz="3200" b="1" dirty="0"/>
              <a:t>Capability-</a:t>
            </a:r>
            <a:br>
              <a:rPr lang="en-US" sz="3200" b="1" dirty="0"/>
            </a:br>
            <a:r>
              <a:rPr lang="en-US" sz="3200" b="1" dirty="0"/>
              <a:t>Building</a:t>
            </a:r>
          </a:p>
          <a:p>
            <a:pPr algn="ctr"/>
            <a:r>
              <a:rPr lang="en-US" sz="3200" b="1" dirty="0"/>
              <a:t>Program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55210" y="4806697"/>
            <a:ext cx="5055597" cy="562197"/>
          </a:xfrm>
          <a:prstGeom prst="rect">
            <a:avLst/>
          </a:prstGeom>
          <a:noFill/>
        </p:spPr>
        <p:txBody>
          <a:bodyPr wrap="none" lIns="130039" tIns="65020" rIns="130039" bIns="65020" rtlCol="0">
            <a:spAutoFit/>
          </a:bodyPr>
          <a:lstStyle/>
          <a:p>
            <a:r>
              <a:rPr lang="en-US" sz="2800" b="1" dirty="0"/>
              <a:t>Capability-building Modules</a:t>
            </a:r>
          </a:p>
        </p:txBody>
      </p:sp>
      <p:grpSp>
        <p:nvGrpSpPr>
          <p:cNvPr id="3" name="Group 28"/>
          <p:cNvGrpSpPr/>
          <p:nvPr/>
        </p:nvGrpSpPr>
        <p:grpSpPr>
          <a:xfrm>
            <a:off x="1930400" y="1828800"/>
            <a:ext cx="10714049" cy="1707826"/>
            <a:chOff x="1295523" y="1344266"/>
            <a:chExt cx="7533316" cy="1200815"/>
          </a:xfrm>
        </p:grpSpPr>
        <p:pic>
          <p:nvPicPr>
            <p:cNvPr id="4" name="Picture 2" descr="C:\Users\wup\AppData\Local\Microsoft\Windows\Temporary Internet Files\Content.Outlook\22NAC8F6\FSCF_PTIN_Logo_web600x200_112910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45480" y="1344266"/>
              <a:ext cx="3083359" cy="1028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4" descr="http://www.apec.org/About-Us/About-APEC/~/media/Files/AboutUs/LogoUse/APEC%20Logo_new_vertical300dpi.ashx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295523" y="1354457"/>
              <a:ext cx="2057277" cy="1190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11" descr="GMA LOGO 200 &amp; Black"/>
            <p:cNvPicPr>
              <a:picLocks noChangeAspect="1" noChangeArrowheads="1"/>
            </p:cNvPicPr>
            <p:nvPr/>
          </p:nvPicPr>
          <p:blipFill>
            <a:blip r:embed="rId5" cstate="print"/>
            <a:srcRect l="1666" t="3334" r="1666" b="3334"/>
            <a:stretch>
              <a:fillRect/>
            </a:stretch>
          </p:blipFill>
          <p:spPr bwMode="auto">
            <a:xfrm>
              <a:off x="3981347" y="1356837"/>
              <a:ext cx="1143000" cy="1103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18" name="Straight Arrow Connector 17"/>
          <p:cNvCxnSpPr>
            <a:stCxn id="13" idx="0"/>
            <a:endCxn id="10" idx="1"/>
          </p:cNvCxnSpPr>
          <p:nvPr/>
        </p:nvCxnSpPr>
        <p:spPr>
          <a:xfrm rot="5400000" flipH="1" flipV="1">
            <a:off x="2972399" y="5099246"/>
            <a:ext cx="1194261" cy="11713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40"/>
          <p:cNvGrpSpPr/>
          <p:nvPr/>
        </p:nvGrpSpPr>
        <p:grpSpPr>
          <a:xfrm>
            <a:off x="2082800" y="6282057"/>
            <a:ext cx="1802095" cy="2480942"/>
            <a:chOff x="1464469" y="4417073"/>
            <a:chExt cx="1267099" cy="1744414"/>
          </a:xfrm>
        </p:grpSpPr>
        <p:sp>
          <p:nvSpPr>
            <p:cNvPr id="13" name="TextBox 12"/>
            <p:cNvSpPr txBox="1"/>
            <p:nvPr/>
          </p:nvSpPr>
          <p:spPr>
            <a:xfrm>
              <a:off x="1464469" y="4417073"/>
              <a:ext cx="1267099" cy="9738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/>
                <a:t>Improved</a:t>
              </a:r>
            </a:p>
            <a:p>
              <a:pPr algn="ctr"/>
              <a:r>
                <a:rPr lang="en-US" sz="2800" b="1" dirty="0"/>
                <a:t>Food </a:t>
              </a:r>
            </a:p>
            <a:p>
              <a:pPr algn="ctr"/>
              <a:r>
                <a:rPr lang="en-US" sz="2800" b="1" dirty="0"/>
                <a:t>Safety</a:t>
              </a:r>
            </a:p>
          </p:txBody>
        </p:sp>
        <p:cxnSp>
          <p:nvCxnSpPr>
            <p:cNvPr id="19" name="Straight Arrow Connector 18"/>
            <p:cNvCxnSpPr>
              <a:stCxn id="12" idx="0"/>
              <a:endCxn id="13" idx="2"/>
            </p:cNvCxnSpPr>
            <p:nvPr/>
          </p:nvCxnSpPr>
          <p:spPr>
            <a:xfrm rot="5400000" flipH="1" flipV="1">
              <a:off x="1706736" y="5770205"/>
              <a:ext cx="770589" cy="1197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39"/>
          <p:cNvGrpSpPr/>
          <p:nvPr/>
        </p:nvGrpSpPr>
        <p:grpSpPr>
          <a:xfrm>
            <a:off x="498031" y="8763000"/>
            <a:ext cx="8214169" cy="954108"/>
            <a:chOff x="350178" y="6119954"/>
            <a:chExt cx="5775586" cy="670857"/>
          </a:xfrm>
        </p:grpSpPr>
        <p:sp>
          <p:nvSpPr>
            <p:cNvPr id="12" name="TextBox 11"/>
            <p:cNvSpPr txBox="1"/>
            <p:nvPr/>
          </p:nvSpPr>
          <p:spPr>
            <a:xfrm>
              <a:off x="350178" y="6119954"/>
              <a:ext cx="3471727" cy="6708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/>
                <a:t>Improved Regulatory</a:t>
              </a:r>
              <a:br>
                <a:rPr lang="en-US" sz="2800" b="1" dirty="0"/>
              </a:br>
              <a:r>
                <a:rPr lang="en-US" sz="2800" b="1" dirty="0"/>
                <a:t>Structures &amp; Harmonization</a:t>
              </a:r>
            </a:p>
          </p:txBody>
        </p:sp>
        <p:cxnSp>
          <p:nvCxnSpPr>
            <p:cNvPr id="20" name="Straight Arrow Connector 19"/>
            <p:cNvCxnSpPr>
              <a:stCxn id="11" idx="1"/>
              <a:endCxn id="12" idx="3"/>
            </p:cNvCxnSpPr>
            <p:nvPr/>
          </p:nvCxnSpPr>
          <p:spPr>
            <a:xfrm rot="10800000">
              <a:off x="3821905" y="6455383"/>
              <a:ext cx="2303859" cy="111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38"/>
          <p:cNvGrpSpPr/>
          <p:nvPr/>
        </p:nvGrpSpPr>
        <p:grpSpPr>
          <a:xfrm>
            <a:off x="8712200" y="7470069"/>
            <a:ext cx="3082895" cy="2247039"/>
            <a:chOff x="6125765" y="5252394"/>
            <a:chExt cx="2167660" cy="1579950"/>
          </a:xfrm>
        </p:grpSpPr>
        <p:sp>
          <p:nvSpPr>
            <p:cNvPr id="11" name="TextBox 10"/>
            <p:cNvSpPr txBox="1"/>
            <p:nvPr/>
          </p:nvSpPr>
          <p:spPr>
            <a:xfrm>
              <a:off x="6125765" y="6161487"/>
              <a:ext cx="2167660" cy="6708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/>
                <a:t>Increased Food</a:t>
              </a:r>
            </a:p>
            <a:p>
              <a:pPr algn="ctr"/>
              <a:r>
                <a:rPr lang="en-US" sz="2800" b="1" dirty="0"/>
                <a:t>Safety Capability</a:t>
              </a:r>
            </a:p>
          </p:txBody>
        </p:sp>
        <p:cxnSp>
          <p:nvCxnSpPr>
            <p:cNvPr id="21" name="Straight Arrow Connector 20"/>
            <p:cNvCxnSpPr>
              <a:stCxn id="9" idx="2"/>
              <a:endCxn id="11" idx="0"/>
            </p:cNvCxnSpPr>
            <p:nvPr/>
          </p:nvCxnSpPr>
          <p:spPr>
            <a:xfrm rot="16200000" flipH="1">
              <a:off x="6748054" y="5699945"/>
              <a:ext cx="909092" cy="1399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37"/>
          <p:cNvGrpSpPr/>
          <p:nvPr/>
        </p:nvGrpSpPr>
        <p:grpSpPr>
          <a:xfrm>
            <a:off x="9012102" y="5087796"/>
            <a:ext cx="2443298" cy="2382274"/>
            <a:chOff x="6336632" y="3577356"/>
            <a:chExt cx="1717943" cy="1675036"/>
          </a:xfrm>
        </p:grpSpPr>
        <p:sp>
          <p:nvSpPr>
            <p:cNvPr id="9" name="TextBox 8"/>
            <p:cNvSpPr txBox="1"/>
            <p:nvPr/>
          </p:nvSpPr>
          <p:spPr>
            <a:xfrm>
              <a:off x="6336632" y="4278568"/>
              <a:ext cx="1717943" cy="9738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/>
                <a:t>Trained</a:t>
              </a:r>
              <a:br>
                <a:rPr lang="en-US" sz="2800" b="1" dirty="0"/>
              </a:br>
              <a:r>
                <a:rPr lang="en-US" sz="2800" b="1" dirty="0"/>
                <a:t>Regulators</a:t>
              </a:r>
            </a:p>
            <a:p>
              <a:pPr algn="ctr"/>
              <a:r>
                <a:rPr lang="en-US" sz="2800" b="1" dirty="0"/>
                <a:t>Stakeholders</a:t>
              </a:r>
            </a:p>
          </p:txBody>
        </p:sp>
        <p:cxnSp>
          <p:nvCxnSpPr>
            <p:cNvPr id="30" name="Straight Arrow Connector 29"/>
            <p:cNvCxnSpPr>
              <a:stCxn id="10" idx="3"/>
              <a:endCxn id="9" idx="0"/>
            </p:cNvCxnSpPr>
            <p:nvPr/>
          </p:nvCxnSpPr>
          <p:spPr>
            <a:xfrm>
              <a:off x="6476346" y="3577356"/>
              <a:ext cx="719257" cy="70121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30"/>
          <p:cNvGrpSpPr/>
          <p:nvPr/>
        </p:nvGrpSpPr>
        <p:grpSpPr>
          <a:xfrm>
            <a:off x="5039785" y="3415833"/>
            <a:ext cx="3042820" cy="1460968"/>
            <a:chOff x="3543598" y="2352465"/>
            <a:chExt cx="2139483" cy="1027243"/>
          </a:xfrm>
        </p:grpSpPr>
        <p:cxnSp>
          <p:nvCxnSpPr>
            <p:cNvPr id="15" name="Straight Arrow Connector 14"/>
            <p:cNvCxnSpPr>
              <a:stCxn id="6" idx="2"/>
              <a:endCxn id="8" idx="0"/>
            </p:cNvCxnSpPr>
            <p:nvPr/>
          </p:nvCxnSpPr>
          <p:spPr>
            <a:xfrm rot="5400000">
              <a:off x="4457614" y="2508191"/>
              <a:ext cx="312748" cy="1296"/>
            </a:xfrm>
            <a:prstGeom prst="straightConnector1">
              <a:avLst/>
            </a:prstGeom>
            <a:ln>
              <a:tailEnd type="diamon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3543598" y="2665214"/>
              <a:ext cx="2139483" cy="3678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/>
                <a:t>Develop Content</a:t>
              </a: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rot="16200000" flipH="1">
              <a:off x="4380266" y="3205542"/>
              <a:ext cx="345162" cy="317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AutoShape 1"/>
          <p:cNvSpPr>
            <a:spLocks/>
          </p:cNvSpPr>
          <p:nvPr/>
        </p:nvSpPr>
        <p:spPr bwMode="auto">
          <a:xfrm rot="5400000">
            <a:off x="5699920" y="-5533231"/>
            <a:ext cx="1604962" cy="13004800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6C9FE2"/>
              </a:gs>
              <a:gs pos="30000">
                <a:srgbClr val="6D9FD1"/>
              </a:gs>
              <a:gs pos="50000">
                <a:srgbClr val="5F96CD"/>
              </a:gs>
              <a:gs pos="100000">
                <a:srgbClr val="3773AF"/>
              </a:gs>
            </a:gsLst>
            <a:lin ang="5400000"/>
          </a:gradFill>
          <a:ln w="13546" cap="flat" cmpd="sng">
            <a:solidFill>
              <a:srgbClr val="4F81BD"/>
            </a:solidFill>
            <a:prstDash val="solid"/>
            <a:round/>
            <a:headEnd/>
            <a:tailEnd/>
          </a:ln>
          <a:effectLst>
            <a:outerShdw dist="38100" dir="5400000" algn="ctr" rotWithShape="0">
              <a:srgbClr val="000000">
                <a:alpha val="34999"/>
              </a:srgbClr>
            </a:outerShdw>
          </a:effectLst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30190" y="390525"/>
            <a:ext cx="12033250" cy="1155701"/>
          </a:xfrm>
        </p:spPr>
        <p:txBody>
          <a:bodyPr lIns="126415" tIns="72238" rIns="126415" bIns="72238"/>
          <a:lstStyle/>
          <a:p>
            <a:pPr defTabSz="649187"/>
            <a:r>
              <a:rPr lang="en-US" sz="36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Benefits of Global Food Safety Capacity Building to Industry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3888" y="1989138"/>
            <a:ext cx="12120562" cy="6502400"/>
          </a:xfrm>
        </p:spPr>
        <p:txBody>
          <a:bodyPr lIns="126415" tIns="72238" rIns="126415" bIns="72238" anchor="t"/>
          <a:lstStyle/>
          <a:p>
            <a:pPr marL="0" indent="0" defTabSz="649187">
              <a:lnSpc>
                <a:spcPct val="80000"/>
              </a:lnSpc>
              <a:spcBef>
                <a:spcPts val="400"/>
              </a:spcBef>
              <a:buSzTx/>
              <a:buNone/>
            </a:pPr>
            <a:endParaRPr lang="en-US" sz="31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0" indent="0" defTabSz="649187">
              <a:lnSpc>
                <a:spcPct val="80000"/>
              </a:lnSpc>
              <a:spcBef>
                <a:spcPts val="400"/>
              </a:spcBef>
              <a:buSzTx/>
              <a:buNone/>
            </a:pPr>
            <a:r>
              <a:rPr lang="en-US" sz="3100" b="1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GMA companies rely on a global supply chain for safe ingredients and raw materials.  </a:t>
            </a:r>
            <a:endParaRPr lang="en-US" sz="23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0" indent="0" defTabSz="649187">
              <a:lnSpc>
                <a:spcPct val="80000"/>
              </a:lnSpc>
              <a:spcBef>
                <a:spcPts val="400"/>
              </a:spcBef>
              <a:buSzTx/>
              <a:buNone/>
            </a:pPr>
            <a:endParaRPr lang="en-US" sz="31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0" indent="0" defTabSz="649187">
              <a:lnSpc>
                <a:spcPct val="80000"/>
              </a:lnSpc>
              <a:spcBef>
                <a:spcPts val="400"/>
              </a:spcBef>
              <a:buSzTx/>
              <a:buNone/>
            </a:pPr>
            <a:r>
              <a:rPr lang="en-US" sz="31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Improved supply chain management by growers, producers, distributors, and retailers means…</a:t>
            </a:r>
            <a:endParaRPr lang="en-US" sz="23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0" indent="0" defTabSz="649187">
              <a:lnSpc>
                <a:spcPct val="80000"/>
              </a:lnSpc>
              <a:spcBef>
                <a:spcPts val="400"/>
              </a:spcBef>
              <a:buSzTx/>
              <a:buNone/>
            </a:pPr>
            <a:endParaRPr lang="en-US" sz="31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960292" lvl="1" indent="-503162" defTabSz="649187">
              <a:lnSpc>
                <a:spcPct val="80000"/>
              </a:lnSpc>
              <a:spcBef>
                <a:spcPts val="400"/>
              </a:spcBef>
              <a:buClr>
                <a:srgbClr val="F79646"/>
              </a:buClr>
              <a:buFont typeface="ArialMT" charset="0"/>
              <a:buChar char="•"/>
            </a:pPr>
            <a:r>
              <a:rPr lang="en-US" sz="31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preventing problems at the source</a:t>
            </a:r>
            <a:endParaRPr lang="en-US" sz="23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960292" lvl="1" indent="-503162" defTabSz="649187">
              <a:lnSpc>
                <a:spcPct val="80000"/>
              </a:lnSpc>
              <a:spcBef>
                <a:spcPts val="400"/>
              </a:spcBef>
              <a:buClr>
                <a:srgbClr val="F79646"/>
              </a:buClr>
              <a:buFont typeface="ArialMT" charset="0"/>
              <a:buChar char="•"/>
            </a:pPr>
            <a:r>
              <a:rPr lang="en-US" sz="31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fewer food safety incidents involving our products</a:t>
            </a:r>
            <a:endParaRPr lang="en-US" sz="23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960292" lvl="1" indent="-503162" defTabSz="649187">
              <a:lnSpc>
                <a:spcPct val="80000"/>
              </a:lnSpc>
              <a:spcBef>
                <a:spcPts val="400"/>
              </a:spcBef>
              <a:buClr>
                <a:srgbClr val="F79646"/>
              </a:buClr>
              <a:buFont typeface="ArialMT" charset="0"/>
              <a:buChar char="•"/>
            </a:pPr>
            <a:r>
              <a:rPr lang="en-US" sz="31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more suppliers we can confidently source from</a:t>
            </a:r>
            <a:endParaRPr lang="en-US" sz="23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960292" lvl="1" indent="-503162" defTabSz="649187">
              <a:lnSpc>
                <a:spcPct val="80000"/>
              </a:lnSpc>
              <a:spcBef>
                <a:spcPts val="400"/>
              </a:spcBef>
              <a:buClr>
                <a:srgbClr val="F79646"/>
              </a:buClr>
              <a:buFont typeface="ArialMT" charset="0"/>
              <a:buChar char="•"/>
            </a:pPr>
            <a:r>
              <a:rPr lang="en-US" sz="31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less cost to manage food safety incidents</a:t>
            </a:r>
            <a:endParaRPr lang="en-US" sz="23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960292" lvl="1" indent="-503162" defTabSz="649187">
              <a:lnSpc>
                <a:spcPct val="80000"/>
              </a:lnSpc>
              <a:spcBef>
                <a:spcPts val="400"/>
              </a:spcBef>
              <a:buClr>
                <a:srgbClr val="F79646"/>
              </a:buClr>
              <a:buFont typeface="ArialMT" charset="0"/>
              <a:buChar char="•"/>
            </a:pPr>
            <a:r>
              <a:rPr lang="en-US" sz="31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enhanced consumer trust in our products</a:t>
            </a:r>
            <a:endParaRPr lang="en-US" sz="23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0" indent="0" defTabSz="649187">
              <a:lnSpc>
                <a:spcPct val="80000"/>
              </a:lnSpc>
              <a:spcBef>
                <a:spcPts val="400"/>
              </a:spcBef>
              <a:buSzTx/>
              <a:buNone/>
            </a:pPr>
            <a:endParaRPr lang="en-US" sz="31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0" indent="0" defTabSz="649187">
              <a:lnSpc>
                <a:spcPct val="80000"/>
              </a:lnSpc>
              <a:spcBef>
                <a:spcPts val="400"/>
              </a:spcBef>
              <a:buSzTx/>
              <a:buNone/>
            </a:pPr>
            <a:endParaRPr lang="en-US" sz="31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AutoShape 1"/>
          <p:cNvSpPr>
            <a:spLocks/>
          </p:cNvSpPr>
          <p:nvPr/>
        </p:nvSpPr>
        <p:spPr bwMode="auto">
          <a:xfrm rot="5400000">
            <a:off x="5699920" y="-5533231"/>
            <a:ext cx="1604962" cy="13004800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6C9FE2"/>
              </a:gs>
              <a:gs pos="30000">
                <a:srgbClr val="6D9FD1"/>
              </a:gs>
              <a:gs pos="50000">
                <a:srgbClr val="5F96CD"/>
              </a:gs>
              <a:gs pos="100000">
                <a:srgbClr val="3773AF"/>
              </a:gs>
            </a:gsLst>
            <a:lin ang="5400000"/>
          </a:gradFill>
          <a:ln w="13546" cap="flat" cmpd="sng">
            <a:solidFill>
              <a:srgbClr val="4F81BD"/>
            </a:solidFill>
            <a:prstDash val="solid"/>
            <a:round/>
            <a:headEnd/>
            <a:tailEnd/>
          </a:ln>
          <a:effectLst>
            <a:outerShdw dist="38100" dir="5400000" algn="ctr" rotWithShape="0">
              <a:srgbClr val="000000">
                <a:alpha val="34999"/>
              </a:srgbClr>
            </a:outerShdw>
          </a:effectLst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30190" y="390525"/>
            <a:ext cx="12033250" cy="1155701"/>
          </a:xfrm>
        </p:spPr>
        <p:txBody>
          <a:bodyPr lIns="126415" tIns="72238" rIns="126415" bIns="72238"/>
          <a:lstStyle/>
          <a:p>
            <a:pPr defTabSz="649187"/>
            <a:r>
              <a:rPr lang="en-US" sz="36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Benefits of Global Food Safety Capacity Building to Industry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3888" y="1989138"/>
            <a:ext cx="12120562" cy="6502400"/>
          </a:xfrm>
        </p:spPr>
        <p:txBody>
          <a:bodyPr lIns="126415" tIns="72238" rIns="126415" bIns="72238" anchor="t"/>
          <a:lstStyle/>
          <a:p>
            <a:pPr marL="0" indent="0" defTabSz="649187">
              <a:lnSpc>
                <a:spcPct val="80000"/>
              </a:lnSpc>
              <a:spcBef>
                <a:spcPts val="400"/>
              </a:spcBef>
              <a:buSzTx/>
              <a:buNone/>
            </a:pPr>
            <a:endParaRPr lang="en-US" sz="34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0" indent="0" defTabSz="649187">
              <a:lnSpc>
                <a:spcPct val="80000"/>
              </a:lnSpc>
              <a:spcBef>
                <a:spcPts val="400"/>
              </a:spcBef>
              <a:buSzTx/>
              <a:buNone/>
            </a:pPr>
            <a:r>
              <a:rPr lang="en-US" sz="3400" b="1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GMA companies rely on competent labs to keep ingredients and products moving across borders and to consumers.  </a:t>
            </a:r>
            <a:endParaRPr lang="en-US" sz="26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0" indent="0" defTabSz="649187">
              <a:lnSpc>
                <a:spcPct val="80000"/>
              </a:lnSpc>
              <a:spcBef>
                <a:spcPts val="400"/>
              </a:spcBef>
              <a:buSzTx/>
              <a:buNone/>
            </a:pPr>
            <a:endParaRPr lang="en-US" sz="34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0" indent="0" defTabSz="649187">
              <a:lnSpc>
                <a:spcPct val="80000"/>
              </a:lnSpc>
              <a:spcBef>
                <a:spcPts val="400"/>
              </a:spcBef>
              <a:buSzTx/>
              <a:buNone/>
            </a:pPr>
            <a:r>
              <a:rPr lang="en-US" sz="34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Improved lab competency means </a:t>
            </a:r>
            <a:r>
              <a:rPr lang="en-US" sz="3400" u="sng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appropriate</a:t>
            </a:r>
            <a:r>
              <a:rPr lang="en-US" sz="34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 and </a:t>
            </a:r>
            <a:r>
              <a:rPr lang="en-US" sz="3400" u="sng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accurate</a:t>
            </a:r>
            <a:r>
              <a:rPr lang="en-US" sz="34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 testing methodologies are used.  This means…</a:t>
            </a:r>
            <a:endParaRPr lang="en-US" sz="26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998384" lvl="1" indent="-541257" defTabSz="649187">
              <a:lnSpc>
                <a:spcPct val="80000"/>
              </a:lnSpc>
              <a:spcBef>
                <a:spcPts val="400"/>
              </a:spcBef>
              <a:buClr>
                <a:srgbClr val="F79646"/>
              </a:buClr>
              <a:buFont typeface="ArialMT" charset="0"/>
              <a:buChar char="•"/>
            </a:pPr>
            <a:r>
              <a:rPr lang="en-US" sz="34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Fewer products experiencing delayed product registration</a:t>
            </a:r>
            <a:endParaRPr lang="en-US" sz="26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998384" lvl="1" indent="-541257" defTabSz="649187">
              <a:lnSpc>
                <a:spcPct val="80000"/>
              </a:lnSpc>
              <a:spcBef>
                <a:spcPts val="400"/>
              </a:spcBef>
              <a:buClr>
                <a:srgbClr val="F79646"/>
              </a:buClr>
              <a:buFont typeface="ArialMT" charset="0"/>
              <a:buChar char="•"/>
            </a:pPr>
            <a:r>
              <a:rPr lang="en-US" sz="34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Faster customs clearance</a:t>
            </a:r>
            <a:endParaRPr lang="en-US" sz="26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998384" lvl="1" indent="-541257" defTabSz="649187">
              <a:lnSpc>
                <a:spcPct val="80000"/>
              </a:lnSpc>
              <a:spcBef>
                <a:spcPts val="400"/>
              </a:spcBef>
              <a:buClr>
                <a:srgbClr val="F79646"/>
              </a:buClr>
              <a:buFont typeface="ArialMT" charset="0"/>
              <a:buChar char="•"/>
            </a:pPr>
            <a:r>
              <a:rPr lang="en-US" sz="34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Less time and cost wasted on duplicative testing</a:t>
            </a:r>
            <a:endParaRPr lang="en-US" sz="26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998384" lvl="1" indent="-541257" defTabSz="649187">
              <a:lnSpc>
                <a:spcPct val="80000"/>
              </a:lnSpc>
              <a:spcBef>
                <a:spcPts val="400"/>
              </a:spcBef>
              <a:buClr>
                <a:srgbClr val="F79646"/>
              </a:buClr>
              <a:buFont typeface="ArialMT" charset="0"/>
              <a:buChar char="•"/>
            </a:pPr>
            <a:r>
              <a:rPr lang="en-US" sz="34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More time for products to be on shelf (critical for perishable products)</a:t>
            </a:r>
            <a:endParaRPr lang="en-US" sz="26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998384" lvl="1" indent="-541257" defTabSz="649187">
              <a:lnSpc>
                <a:spcPct val="80000"/>
              </a:lnSpc>
              <a:spcBef>
                <a:spcPts val="400"/>
              </a:spcBef>
              <a:buClr>
                <a:srgbClr val="F79646"/>
              </a:buClr>
              <a:buFont typeface="ArialMT" charset="0"/>
              <a:buChar char="•"/>
            </a:pPr>
            <a:r>
              <a:rPr lang="en-US" sz="34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Less wastage and destruction if spoilage occurs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AutoShape 1"/>
          <p:cNvSpPr>
            <a:spLocks/>
          </p:cNvSpPr>
          <p:nvPr/>
        </p:nvSpPr>
        <p:spPr bwMode="auto">
          <a:xfrm rot="5400000">
            <a:off x="5699920" y="-5533231"/>
            <a:ext cx="1604962" cy="13004800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6C9FE2"/>
              </a:gs>
              <a:gs pos="30000">
                <a:srgbClr val="6D9FD1"/>
              </a:gs>
              <a:gs pos="50000">
                <a:srgbClr val="5F96CD"/>
              </a:gs>
              <a:gs pos="100000">
                <a:srgbClr val="3773AF"/>
              </a:gs>
            </a:gsLst>
            <a:lin ang="5400000"/>
          </a:gradFill>
          <a:ln w="13546" cap="flat" cmpd="sng">
            <a:solidFill>
              <a:srgbClr val="4F81BD"/>
            </a:solidFill>
            <a:prstDash val="solid"/>
            <a:round/>
            <a:headEnd/>
            <a:tailEnd/>
          </a:ln>
          <a:effectLst>
            <a:outerShdw dist="38100" dir="5400000" algn="ctr" rotWithShape="0">
              <a:srgbClr val="000000">
                <a:alpha val="34999"/>
              </a:srgbClr>
            </a:outerShdw>
          </a:effectLst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42904" y="3519488"/>
            <a:ext cx="12182475" cy="6502400"/>
          </a:xfrm>
        </p:spPr>
        <p:txBody>
          <a:bodyPr lIns="126415" tIns="72238" rIns="126415" bIns="72238" anchor="t"/>
          <a:lstStyle/>
          <a:p>
            <a:pPr marL="0" indent="0" defTabSz="649187">
              <a:spcBef>
                <a:spcPts val="400"/>
              </a:spcBef>
              <a:buSzTx/>
              <a:buNone/>
            </a:pPr>
            <a:r>
              <a:rPr lang="en-US" sz="3200" u="sng" dirty="0" smtClean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Capacity Building  Workshops </a:t>
            </a:r>
          </a:p>
          <a:p>
            <a:pPr marL="0" indent="0" defTabSz="649187">
              <a:spcBef>
                <a:spcPts val="400"/>
              </a:spcBef>
              <a:buSzTx/>
            </a:pPr>
            <a:r>
              <a:rPr lang="en-US" sz="2800" dirty="0" smtClean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Risk Analysis Workshop (August 2009) </a:t>
            </a:r>
          </a:p>
          <a:p>
            <a:pPr marL="0" indent="0" defTabSz="649187">
              <a:spcBef>
                <a:spcPts val="400"/>
              </a:spcBef>
              <a:buSzTx/>
            </a:pPr>
            <a:r>
              <a:rPr lang="en-US" sz="2800" dirty="0" smtClean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Export Certification Workshop (February 2010)</a:t>
            </a:r>
          </a:p>
          <a:p>
            <a:pPr marL="0" indent="0" defTabSz="649187">
              <a:spcBef>
                <a:spcPts val="400"/>
              </a:spcBef>
              <a:buSzTx/>
            </a:pPr>
            <a:r>
              <a:rPr lang="en-US" sz="2800" dirty="0" smtClean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Supply Chain Management Workshop (November 2010)</a:t>
            </a:r>
          </a:p>
          <a:p>
            <a:pPr marL="0" indent="0" defTabSz="649187">
              <a:spcBef>
                <a:spcPts val="400"/>
              </a:spcBef>
              <a:buSzTx/>
            </a:pPr>
            <a:r>
              <a:rPr lang="en-US" sz="2800" dirty="0" smtClean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Incident </a:t>
            </a:r>
            <a:r>
              <a:rPr lang="en-US" sz="28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Management </a:t>
            </a:r>
            <a:r>
              <a:rPr lang="en-US" sz="2800" dirty="0" smtClean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Workshop (May </a:t>
            </a:r>
            <a:r>
              <a:rPr lang="en-US" sz="28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2011) training </a:t>
            </a:r>
            <a:r>
              <a:rPr lang="en-US" sz="2800" dirty="0" smtClean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events</a:t>
            </a:r>
            <a:endParaRPr lang="en-US" sz="24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0" indent="0" defTabSz="649187">
              <a:spcBef>
                <a:spcPts val="400"/>
              </a:spcBef>
              <a:buSzTx/>
              <a:buNone/>
            </a:pPr>
            <a:endParaRPr lang="en-US" sz="32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0" indent="0" defTabSz="649187">
              <a:spcBef>
                <a:spcPts val="400"/>
              </a:spcBef>
              <a:buSzTx/>
              <a:buNone/>
            </a:pPr>
            <a:r>
              <a:rPr lang="en-US" sz="3200" u="sng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Improving lab </a:t>
            </a:r>
            <a:r>
              <a:rPr lang="en-US" sz="3200" u="sng" dirty="0" smtClean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capacity</a:t>
            </a:r>
            <a:endParaRPr lang="en-US" sz="24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0" indent="0" defTabSz="649187">
              <a:spcBef>
                <a:spcPts val="400"/>
              </a:spcBef>
              <a:buSzTx/>
            </a:pPr>
            <a:r>
              <a:rPr lang="en-US" sz="2800" dirty="0" smtClean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Delivered </a:t>
            </a:r>
            <a:r>
              <a:rPr lang="en-US" sz="28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a major workshop for managers of national laboratories and senior-level regulators and officials overseeing </a:t>
            </a:r>
            <a:r>
              <a:rPr lang="en-US" sz="2800" dirty="0" smtClean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laboratories</a:t>
            </a:r>
            <a:r>
              <a:rPr lang="en-US" sz="28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 </a:t>
            </a:r>
            <a:r>
              <a:rPr lang="en-US" sz="2800" dirty="0" smtClean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(August 2011)</a:t>
            </a:r>
          </a:p>
          <a:p>
            <a:pPr marL="0" indent="0" defTabSz="649187">
              <a:spcBef>
                <a:spcPts val="400"/>
              </a:spcBef>
              <a:buSzTx/>
            </a:pPr>
            <a:r>
              <a:rPr lang="en-US" sz="2800" dirty="0" smtClean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Providing </a:t>
            </a:r>
            <a:r>
              <a:rPr lang="en-US" sz="28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expertise to inform future areas of </a:t>
            </a:r>
            <a:r>
              <a:rPr lang="en-US" sz="2800" dirty="0" smtClean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focus </a:t>
            </a:r>
            <a:endParaRPr lang="en-US" sz="24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0" indent="0" defTabSz="649187">
              <a:spcBef>
                <a:spcPts val="400"/>
              </a:spcBef>
              <a:buSzTx/>
              <a:buNone/>
            </a:pPr>
            <a:endParaRPr lang="en-US" sz="32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0" indent="0" defTabSz="649187">
              <a:spcBef>
                <a:spcPts val="400"/>
              </a:spcBef>
              <a:buSzTx/>
              <a:buNone/>
            </a:pPr>
            <a:endParaRPr lang="en-US" sz="32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0" indent="0" defTabSz="649187">
              <a:spcBef>
                <a:spcPts val="400"/>
              </a:spcBef>
              <a:buSzTx/>
              <a:buNone/>
            </a:pPr>
            <a:endParaRPr lang="en-US" sz="32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0" indent="0" defTabSz="649187">
              <a:spcBef>
                <a:spcPts val="400"/>
              </a:spcBef>
              <a:buSzTx/>
              <a:buNone/>
            </a:pPr>
            <a:endParaRPr lang="en-US" sz="3200" u="sng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0" indent="0" defTabSz="649187">
              <a:spcBef>
                <a:spcPts val="400"/>
              </a:spcBef>
              <a:buSzTx/>
              <a:buNone/>
            </a:pPr>
            <a:endParaRPr lang="en-US" sz="32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0" indent="0" defTabSz="649187">
              <a:spcBef>
                <a:spcPts val="400"/>
              </a:spcBef>
              <a:buSzTx/>
              <a:buNone/>
            </a:pPr>
            <a:endParaRPr lang="en-US" sz="32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0" indent="0" defTabSz="649187">
              <a:spcBef>
                <a:spcPts val="400"/>
              </a:spcBef>
              <a:buSzTx/>
              <a:buNone/>
            </a:pPr>
            <a:endParaRPr lang="en-US" sz="32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  <p:pic>
        <p:nvPicPr>
          <p:cNvPr id="9219" name="Picture 3" descr="image2.jpg"/>
          <p:cNvPicPr>
            <a:picLocks noChangeAspect="1"/>
          </p:cNvPicPr>
          <p:nvPr/>
        </p:nvPicPr>
        <p:blipFill>
          <a:blip r:embed="rId2" cstate="print"/>
          <a:srcRect t="10303" b="7010"/>
          <a:stretch>
            <a:fillRect/>
          </a:stretch>
        </p:blipFill>
        <p:spPr bwMode="auto">
          <a:xfrm>
            <a:off x="6076953" y="2071688"/>
            <a:ext cx="4659312" cy="1284287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 type="none" w="med" len="med"/>
            <a:tailEnd type="none" w="med" len="med"/>
          </a:ln>
          <a:effectLst/>
        </p:spPr>
      </p:pic>
      <p:pic>
        <p:nvPicPr>
          <p:cNvPr id="9220" name="Picture 4" descr="image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0291" y="1933577"/>
            <a:ext cx="2457451" cy="14224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 type="none" w="med" len="med"/>
            <a:tailEnd type="none" w="med" len="med"/>
          </a:ln>
          <a:effectLst/>
        </p:spPr>
      </p:pic>
      <p:sp>
        <p:nvSpPr>
          <p:cNvPr id="9221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390525"/>
            <a:ext cx="13004800" cy="1155701"/>
          </a:xfrm>
        </p:spPr>
        <p:txBody>
          <a:bodyPr lIns="126415" tIns="72238" rIns="126415" bIns="72238"/>
          <a:lstStyle/>
          <a:p>
            <a:pPr defTabSz="649187"/>
            <a:r>
              <a:rPr lang="en-US" sz="48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How industry has been involved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30295" y="390596"/>
            <a:ext cx="12033956" cy="115598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Thank you for your time!</a:t>
            </a:r>
            <a:endParaRPr lang="en-US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3146" y="1989103"/>
            <a:ext cx="12122010" cy="7315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800" dirty="0" smtClean="0"/>
          </a:p>
          <a:p>
            <a:pPr algn="ctr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US" sz="3400" b="1" dirty="0" smtClean="0"/>
              <a:t>Contact Information: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3400" dirty="0" smtClean="0"/>
              <a:t>Shannon Cole, MS, PMP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3400" dirty="0" smtClean="0"/>
              <a:t>Senior Director, Science  Program Management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3400" dirty="0" smtClean="0"/>
              <a:t>Grocery Manufacturers Association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3400" dirty="0" smtClean="0"/>
              <a:t>(202) 639-5979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3400" dirty="0" smtClean="0">
                <a:hlinkClick r:id="rId2"/>
              </a:rPr>
              <a:t>scole@gmaonline.org</a:t>
            </a:r>
            <a:r>
              <a:rPr lang="en-US" sz="3400" dirty="0" smtClean="0"/>
              <a:t>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5842B2-643A-4152-B496-0D8983A127F6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/>
          </p:cNvSpPr>
          <p:nvPr/>
        </p:nvSpPr>
        <p:spPr bwMode="auto">
          <a:xfrm rot="5400000">
            <a:off x="5699920" y="-5533231"/>
            <a:ext cx="1604962" cy="13004800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6C9FE2"/>
              </a:gs>
              <a:gs pos="30000">
                <a:srgbClr val="6D9FD1"/>
              </a:gs>
              <a:gs pos="50000">
                <a:srgbClr val="5F96CD"/>
              </a:gs>
              <a:gs pos="100000">
                <a:srgbClr val="3773AF"/>
              </a:gs>
            </a:gsLst>
            <a:lin ang="5400000"/>
          </a:gradFill>
          <a:ln w="13546" cap="flat" cmpd="sng">
            <a:solidFill>
              <a:srgbClr val="4F81BD"/>
            </a:solidFill>
            <a:prstDash val="solid"/>
            <a:round/>
            <a:headEnd/>
            <a:tailEnd/>
          </a:ln>
          <a:effectLst>
            <a:outerShdw dist="38100" dir="5400000" algn="ctr" rotWithShape="0">
              <a:srgbClr val="000000">
                <a:alpha val="34999"/>
              </a:srgbClr>
            </a:outerShdw>
          </a:effectLst>
        </p:spPr>
        <p:txBody>
          <a:bodyPr lIns="72238" tIns="72238" rIns="72238" bIns="72238" anchor="ctr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30190" y="390525"/>
            <a:ext cx="12033250" cy="1155701"/>
          </a:xfrm>
        </p:spPr>
        <p:txBody>
          <a:bodyPr lIns="126415" tIns="72238" rIns="126415" bIns="72238"/>
          <a:lstStyle/>
          <a:p>
            <a:pPr defTabSz="649187"/>
            <a:r>
              <a:rPr lang="en-US" sz="37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What is the Grocery Manufacturers Association?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829" y="2432050"/>
            <a:ext cx="12120563" cy="6502400"/>
          </a:xfrm>
        </p:spPr>
        <p:txBody>
          <a:bodyPr lIns="126415" tIns="72238" rIns="126415" bIns="72238" anchor="t"/>
          <a:lstStyle/>
          <a:p>
            <a:pPr marL="431734" indent="-431734" defTabSz="649187">
              <a:spcBef>
                <a:spcPts val="400"/>
              </a:spcBef>
              <a:buClr>
                <a:srgbClr val="F79646"/>
              </a:buClr>
              <a:buFont typeface="ArialMT" charset="0"/>
              <a:buChar char="•"/>
            </a:pPr>
            <a:r>
              <a:rPr lang="en-US" sz="34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GMA represents the world’s leading food, beverage and consumer product companies involved in global sourcing</a:t>
            </a:r>
            <a:endParaRPr lang="en-US" sz="26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431734" indent="-431734" defTabSz="649187">
              <a:spcBef>
                <a:spcPts val="400"/>
              </a:spcBef>
              <a:buSzTx/>
              <a:buNone/>
            </a:pPr>
            <a:endParaRPr lang="en-US" sz="34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431734" indent="-431734" defTabSz="649187">
              <a:spcBef>
                <a:spcPts val="400"/>
              </a:spcBef>
              <a:buClr>
                <a:srgbClr val="F79646"/>
              </a:buClr>
              <a:buFont typeface="ArialMT" charset="0"/>
              <a:buChar char="•"/>
            </a:pPr>
            <a:r>
              <a:rPr lang="en-US" sz="34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GMA provides leadership to the industry in food safety through promotion of scientific excellence</a:t>
            </a:r>
            <a:endParaRPr lang="en-US" sz="26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728552" lvl="1" indent="-455542" defTabSz="649187">
              <a:spcBef>
                <a:spcPts val="400"/>
              </a:spcBef>
              <a:buClr>
                <a:srgbClr val="F79646"/>
              </a:buClr>
              <a:buFont typeface="ArialMT" charset="0"/>
              <a:buChar char="•"/>
            </a:pPr>
            <a:r>
              <a:rPr lang="en-US" sz="34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State of art research and analytical laboratory</a:t>
            </a:r>
            <a:endParaRPr lang="en-US" sz="26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728552" lvl="1" indent="-455542" defTabSz="649187">
              <a:spcBef>
                <a:spcPts val="400"/>
              </a:spcBef>
              <a:buClr>
                <a:srgbClr val="F79646"/>
              </a:buClr>
              <a:buFont typeface="ArialMT" charset="0"/>
              <a:buChar char="•"/>
            </a:pPr>
            <a:r>
              <a:rPr lang="en-US" sz="34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Training in regulatory and food safety issues</a:t>
            </a:r>
            <a:endParaRPr lang="en-US" sz="26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728552" lvl="1" indent="-455542" defTabSz="649187">
              <a:spcBef>
                <a:spcPts val="400"/>
              </a:spcBef>
              <a:buClr>
                <a:srgbClr val="F79646"/>
              </a:buClr>
              <a:buFont typeface="ArialMT" charset="0"/>
              <a:buChar char="•"/>
            </a:pPr>
            <a:r>
              <a:rPr lang="en-US" sz="34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Collaboration with U.S. government on food issues</a:t>
            </a:r>
            <a:endParaRPr lang="en-US" sz="26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728552" lvl="1" indent="-455542" defTabSz="649187">
              <a:spcBef>
                <a:spcPts val="400"/>
              </a:spcBef>
              <a:buClr>
                <a:srgbClr val="F79646"/>
              </a:buClr>
              <a:buFont typeface="ArialMT" charset="0"/>
              <a:buChar char="•"/>
            </a:pPr>
            <a:r>
              <a:rPr lang="en-US" sz="34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GMA is a founding</a:t>
            </a:r>
            <a:r>
              <a:rPr lang="en-US" sz="3400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 </a:t>
            </a:r>
            <a:r>
              <a:rPr lang="en-US" sz="34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member of the APEC FSCF PTIN Steering Group</a:t>
            </a:r>
            <a:endParaRPr lang="en-US" sz="26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1"/>
          <p:cNvSpPr>
            <a:spLocks/>
          </p:cNvSpPr>
          <p:nvPr/>
        </p:nvSpPr>
        <p:spPr bwMode="auto">
          <a:xfrm rot="5400000">
            <a:off x="5699920" y="-5533231"/>
            <a:ext cx="1604962" cy="13004800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6C9FE2"/>
              </a:gs>
              <a:gs pos="30000">
                <a:srgbClr val="6D9FD1"/>
              </a:gs>
              <a:gs pos="50000">
                <a:srgbClr val="5F96CD"/>
              </a:gs>
              <a:gs pos="100000">
                <a:srgbClr val="3773AF"/>
              </a:gs>
            </a:gsLst>
            <a:lin ang="5400000"/>
          </a:gradFill>
          <a:ln w="13546" cap="flat" cmpd="sng">
            <a:solidFill>
              <a:srgbClr val="4F81BD"/>
            </a:solidFill>
            <a:prstDash val="solid"/>
            <a:round/>
            <a:headEnd/>
            <a:tailEnd/>
          </a:ln>
          <a:effectLst>
            <a:outerShdw dist="38100" dir="5400000" algn="ctr" rotWithShape="0">
              <a:srgbClr val="000000">
                <a:alpha val="34999"/>
              </a:srgbClr>
            </a:outerShdw>
          </a:effectLst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30190" y="390525"/>
            <a:ext cx="12033250" cy="1155701"/>
          </a:xfrm>
        </p:spPr>
        <p:txBody>
          <a:bodyPr lIns="126415" tIns="72238" rIns="126415" bIns="72238"/>
          <a:lstStyle/>
          <a:p>
            <a:pPr defTabSz="649187"/>
            <a:r>
              <a:rPr lang="en-US" sz="46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Why is industry here?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3888" y="2078037"/>
            <a:ext cx="12120562" cy="7675563"/>
          </a:xfrm>
        </p:spPr>
        <p:txBody>
          <a:bodyPr lIns="126415" tIns="72238" rIns="126415" bIns="72238" anchor="t"/>
          <a:lstStyle/>
          <a:p>
            <a:pPr marL="301579" indent="-301579" defTabSz="649187">
              <a:lnSpc>
                <a:spcPct val="80000"/>
              </a:lnSpc>
              <a:spcBef>
                <a:spcPts val="400"/>
              </a:spcBef>
              <a:buSzTx/>
              <a:buNone/>
            </a:pPr>
            <a:r>
              <a:rPr lang="en-US" sz="3600" b="1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GMA companies recognize…</a:t>
            </a:r>
            <a:endParaRPr lang="en-US" sz="2800" b="1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301579" indent="-301579" defTabSz="649187">
              <a:lnSpc>
                <a:spcPct val="80000"/>
              </a:lnSpc>
              <a:spcBef>
                <a:spcPts val="400"/>
              </a:spcBef>
              <a:buClr>
                <a:srgbClr val="F79646"/>
              </a:buClr>
              <a:buFont typeface="ArialMT" charset="0"/>
              <a:buChar char="•"/>
            </a:pPr>
            <a:r>
              <a:rPr lang="en-US" sz="36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A critical need to restore and maintain consumer trust in food safety and </a:t>
            </a:r>
            <a:r>
              <a:rPr lang="en-US" sz="3600" dirty="0" smtClean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brand protection</a:t>
            </a:r>
            <a:endParaRPr lang="en-US" sz="28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301579" indent="-301579" defTabSz="649187">
              <a:lnSpc>
                <a:spcPct val="80000"/>
              </a:lnSpc>
              <a:spcBef>
                <a:spcPts val="400"/>
              </a:spcBef>
              <a:buSzTx/>
              <a:buNone/>
            </a:pPr>
            <a:endParaRPr lang="en-US" sz="36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301579" indent="-301579" defTabSz="649187">
              <a:lnSpc>
                <a:spcPct val="80000"/>
              </a:lnSpc>
              <a:spcBef>
                <a:spcPts val="400"/>
              </a:spcBef>
              <a:buClr>
                <a:srgbClr val="F79646"/>
              </a:buClr>
              <a:buFont typeface="ArialMT" charset="0"/>
              <a:buChar char="•"/>
            </a:pPr>
            <a:r>
              <a:rPr lang="en-US" sz="36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Capacity building is critical and governments do </a:t>
            </a:r>
            <a:r>
              <a:rPr lang="en-US" sz="3600" u="sng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not</a:t>
            </a:r>
            <a:r>
              <a:rPr lang="en-US" sz="36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 have the resources to do it alone. </a:t>
            </a:r>
            <a:endParaRPr lang="en-US" sz="28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301579" indent="-301579" defTabSz="649187">
              <a:lnSpc>
                <a:spcPct val="80000"/>
              </a:lnSpc>
              <a:spcBef>
                <a:spcPts val="400"/>
              </a:spcBef>
              <a:buSzTx/>
              <a:buNone/>
            </a:pPr>
            <a:endParaRPr lang="en-US" sz="36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301579" indent="-301579" defTabSz="649187">
              <a:lnSpc>
                <a:spcPct val="80000"/>
              </a:lnSpc>
              <a:spcBef>
                <a:spcPts val="400"/>
              </a:spcBef>
              <a:buClr>
                <a:srgbClr val="F79646"/>
              </a:buClr>
              <a:buFont typeface="ArialMT" charset="0"/>
              <a:buChar char="•"/>
            </a:pPr>
            <a:r>
              <a:rPr lang="en-US" sz="36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Food companies must increase vigilance both domestically and overseas (supply chain management)</a:t>
            </a:r>
            <a:endParaRPr lang="en-US" sz="28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301579" indent="-301579" defTabSz="649187">
              <a:lnSpc>
                <a:spcPct val="80000"/>
              </a:lnSpc>
              <a:spcBef>
                <a:spcPts val="400"/>
              </a:spcBef>
              <a:buSzTx/>
              <a:buNone/>
            </a:pPr>
            <a:endParaRPr lang="en-US" sz="36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301579" indent="-301579" defTabSz="649187">
              <a:lnSpc>
                <a:spcPct val="80000"/>
              </a:lnSpc>
              <a:spcBef>
                <a:spcPts val="400"/>
              </a:spcBef>
              <a:buClr>
                <a:srgbClr val="F79646"/>
              </a:buClr>
              <a:buFont typeface="ArialMT" charset="0"/>
              <a:buChar char="•"/>
            </a:pPr>
            <a:r>
              <a:rPr lang="en-US" sz="36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Industry has resources to offer:</a:t>
            </a:r>
            <a:endParaRPr lang="en-US" sz="28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876168" lvl="1" indent="-419036" defTabSz="649187">
              <a:lnSpc>
                <a:spcPct val="80000"/>
              </a:lnSpc>
              <a:spcBef>
                <a:spcPts val="400"/>
              </a:spcBef>
              <a:buClr>
                <a:srgbClr val="F79646"/>
              </a:buClr>
              <a:buFont typeface="ArialMT" charset="0"/>
              <a:buChar char="•"/>
            </a:pPr>
            <a:r>
              <a:rPr lang="en-US" sz="31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Scientific and technical expertise</a:t>
            </a:r>
            <a:endParaRPr lang="en-US" sz="28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876168" lvl="1" indent="-419036" defTabSz="649187">
              <a:lnSpc>
                <a:spcPct val="80000"/>
              </a:lnSpc>
              <a:spcBef>
                <a:spcPts val="400"/>
              </a:spcBef>
              <a:buClr>
                <a:srgbClr val="F79646"/>
              </a:buClr>
              <a:buFont typeface="ArialMT" charset="0"/>
              <a:buChar char="•"/>
            </a:pPr>
            <a:r>
              <a:rPr lang="en-US" sz="31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An understanding of international best practices and trade</a:t>
            </a:r>
            <a:endParaRPr lang="en-US" sz="28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876168" lvl="1" indent="-419036" defTabSz="649187">
              <a:lnSpc>
                <a:spcPct val="80000"/>
              </a:lnSpc>
              <a:spcBef>
                <a:spcPts val="400"/>
              </a:spcBef>
              <a:buClr>
                <a:srgbClr val="F79646"/>
              </a:buClr>
              <a:buFont typeface="ArialMT" charset="0"/>
              <a:buChar char="•"/>
            </a:pPr>
            <a:r>
              <a:rPr lang="en-US" sz="31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Multinational presence</a:t>
            </a:r>
            <a:endParaRPr lang="en-US" sz="28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876168" lvl="1" indent="-419036" defTabSz="649187">
              <a:lnSpc>
                <a:spcPct val="80000"/>
              </a:lnSpc>
              <a:spcBef>
                <a:spcPts val="400"/>
              </a:spcBef>
              <a:buClr>
                <a:srgbClr val="F79646"/>
              </a:buClr>
              <a:buFont typeface="ArialMT" charset="0"/>
              <a:buChar char="•"/>
            </a:pPr>
            <a:r>
              <a:rPr lang="en-US" sz="3100" dirty="0">
                <a:solidFill>
                  <a:srgbClr val="40404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Relationships with suppliers</a:t>
            </a:r>
          </a:p>
          <a:p>
            <a:pPr marL="495223" indent="-419036" defTabSz="649187">
              <a:lnSpc>
                <a:spcPct val="80000"/>
              </a:lnSpc>
              <a:spcBef>
                <a:spcPts val="400"/>
              </a:spcBef>
              <a:buClr>
                <a:srgbClr val="F79646"/>
              </a:buClr>
              <a:buFont typeface="ArialMT" charset="0"/>
              <a:buChar char="•"/>
            </a:pPr>
            <a:endParaRPr lang="en-US" sz="2800" dirty="0">
              <a:solidFill>
                <a:srgbClr val="40404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495223" indent="-419036" algn="ctr" defTabSz="649187">
              <a:lnSpc>
                <a:spcPct val="80000"/>
              </a:lnSpc>
              <a:spcBef>
                <a:spcPts val="400"/>
              </a:spcBef>
              <a:buClr>
                <a:srgbClr val="F79646"/>
              </a:buClr>
              <a:buNone/>
            </a:pPr>
            <a:endParaRPr lang="en-US" sz="3600" b="1" dirty="0">
              <a:solidFill>
                <a:srgbClr val="C0000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Collaborations Will Enhance Food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" y="2667001"/>
            <a:ext cx="6553200" cy="5638800"/>
          </a:xfrm>
        </p:spPr>
        <p:txBody>
          <a:bodyPr/>
          <a:lstStyle/>
          <a:p>
            <a:pPr algn="ctr">
              <a:buNone/>
            </a:pPr>
            <a:r>
              <a:rPr lang="en-US" sz="5400" dirty="0" smtClean="0">
                <a:sym typeface="Arial" pitchFamily="34" charset="0"/>
              </a:rPr>
              <a:t>Industry, government &amp; academia must work together to enhance food safety</a:t>
            </a:r>
          </a:p>
          <a:p>
            <a:pPr algn="ctr">
              <a:buNone/>
            </a:pPr>
            <a:endParaRPr lang="en-US" sz="5400" dirty="0" smtClean="0">
              <a:sym typeface="Arial" pitchFamily="34" charset="0"/>
            </a:endParaRPr>
          </a:p>
          <a:p>
            <a:pPr algn="ctr">
              <a:buNone/>
            </a:pPr>
            <a:endParaRPr lang="en-US" sz="48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6096000" y="2209802"/>
            <a:ext cx="6426200" cy="5567627"/>
            <a:chOff x="6096000" y="2590800"/>
            <a:chExt cx="6426200" cy="5567628"/>
          </a:xfrm>
        </p:grpSpPr>
        <p:grpSp>
          <p:nvGrpSpPr>
            <p:cNvPr id="10" name="Group 9"/>
            <p:cNvGrpSpPr/>
            <p:nvPr/>
          </p:nvGrpSpPr>
          <p:grpSpPr>
            <a:xfrm>
              <a:off x="6096000" y="2590800"/>
              <a:ext cx="6426200" cy="5567628"/>
              <a:chOff x="6045200" y="3352800"/>
              <a:chExt cx="6426200" cy="5567628"/>
            </a:xfrm>
          </p:grpSpPr>
          <p:pic>
            <p:nvPicPr>
              <p:cNvPr id="6" name="Picture 5" descr="MCDD01370_0000[1]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045200" y="3352800"/>
                <a:ext cx="6426200" cy="55676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" name="Text Box 6"/>
              <p:cNvSpPr txBox="1">
                <a:spLocks noChangeArrowheads="1"/>
              </p:cNvSpPr>
              <p:nvPr/>
            </p:nvSpPr>
            <p:spPr bwMode="auto">
              <a:xfrm rot="17999589">
                <a:off x="6308265" y="6262885"/>
                <a:ext cx="3114649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 dirty="0">
                    <a:solidFill>
                      <a:srgbClr val="C00000"/>
                    </a:solidFill>
                    <a:cs typeface="Arial" pitchFamily="34" charset="0"/>
                  </a:rPr>
                  <a:t>Government</a:t>
                </a:r>
              </a:p>
            </p:txBody>
          </p:sp>
          <p:sp>
            <p:nvSpPr>
              <p:cNvPr id="8" name="Text Box 7"/>
              <p:cNvSpPr txBox="1">
                <a:spLocks noChangeArrowheads="1"/>
              </p:cNvSpPr>
              <p:nvPr/>
            </p:nvSpPr>
            <p:spPr bwMode="auto">
              <a:xfrm rot="3568671">
                <a:off x="8951313" y="6206222"/>
                <a:ext cx="2684068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 dirty="0">
                    <a:solidFill>
                      <a:srgbClr val="C00000"/>
                    </a:solidFill>
                    <a:cs typeface="Arial" pitchFamily="34" charset="0"/>
                  </a:rPr>
                  <a:t>Industry</a:t>
                </a:r>
                <a:endParaRPr lang="en-US" sz="3100" b="1" dirty="0">
                  <a:solidFill>
                    <a:srgbClr val="C00000"/>
                  </a:solidFill>
                  <a:cs typeface="Arial" pitchFamily="34" charset="0"/>
                </a:endParaRPr>
              </a:p>
            </p:txBody>
          </p:sp>
          <p:sp>
            <p:nvSpPr>
              <p:cNvPr id="9" name="Text Box 8"/>
              <p:cNvSpPr txBox="1">
                <a:spLocks noChangeArrowheads="1"/>
              </p:cNvSpPr>
              <p:nvPr/>
            </p:nvSpPr>
            <p:spPr bwMode="auto">
              <a:xfrm>
                <a:off x="7416800" y="8087380"/>
                <a:ext cx="365760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 dirty="0">
                    <a:solidFill>
                      <a:srgbClr val="C00000"/>
                    </a:solidFill>
                    <a:cs typeface="Arial" pitchFamily="34" charset="0"/>
                  </a:rPr>
                  <a:t>Academia</a:t>
                </a:r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8331200" y="5715000"/>
              <a:ext cx="2057399" cy="1356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solidFill>
                    <a:schemeClr val="accent1">
                      <a:lumMod val="75000"/>
                    </a:schemeClr>
                  </a:solidFill>
                </a:rPr>
                <a:t>Safe Food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425" y="304802"/>
            <a:ext cx="12033775" cy="1156975"/>
          </a:xfrm>
        </p:spPr>
        <p:txBody>
          <a:bodyPr/>
          <a:lstStyle/>
          <a:p>
            <a:pPr algn="ctr"/>
            <a:r>
              <a:rPr lang="en-US" sz="4400" dirty="0" smtClean="0"/>
              <a:t>Capacity Building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Pillars5_2"/>
          <p:cNvPicPr>
            <a:picLocks noChangeAspect="1" noChangeArrowheads="1"/>
          </p:cNvPicPr>
          <p:nvPr/>
        </p:nvPicPr>
        <p:blipFill>
          <a:blip r:embed="rId3" cstate="print"/>
          <a:srcRect l="6247" t="15849" r="6142" b="12256"/>
          <a:stretch>
            <a:fillRect/>
          </a:stretch>
        </p:blipFill>
        <p:spPr bwMode="auto">
          <a:xfrm>
            <a:off x="0" y="1512717"/>
            <a:ext cx="13004800" cy="8240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" y="4803533"/>
            <a:ext cx="2784127" cy="3219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19" tIns="65010" rIns="130019" bIns="65010" rtlCol="0" anchor="ctr"/>
          <a:lstStyle/>
          <a:p>
            <a:pPr algn="ctr"/>
            <a:r>
              <a:rPr lang="en-US" sz="3400" b="1" dirty="0">
                <a:solidFill>
                  <a:schemeClr val="tx1"/>
                </a:solidFill>
              </a:rPr>
              <a:t>Mandatory  Foreign Supplier Quality Assurance Program</a:t>
            </a:r>
          </a:p>
        </p:txBody>
      </p:sp>
      <p:sp>
        <p:nvSpPr>
          <p:cNvPr id="6" name="Rectangle 5"/>
          <p:cNvSpPr/>
          <p:nvPr/>
        </p:nvSpPr>
        <p:spPr>
          <a:xfrm>
            <a:off x="3347429" y="4803533"/>
            <a:ext cx="2784127" cy="3219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19" tIns="65010" rIns="130019" bIns="65010" rtlCol="0" anchor="ctr"/>
          <a:lstStyle/>
          <a:p>
            <a:pPr algn="ctr"/>
            <a:r>
              <a:rPr lang="en-US" sz="3400" b="1" dirty="0">
                <a:solidFill>
                  <a:schemeClr val="tx1"/>
                </a:solidFill>
              </a:rPr>
              <a:t>Voluntary Qualified Importer Food Safety Program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0421" y="4785216"/>
            <a:ext cx="2784127" cy="3219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19" tIns="65010" rIns="130019" bIns="65010" rtlCol="0" anchor="ctr"/>
          <a:lstStyle/>
          <a:p>
            <a:pPr algn="ctr"/>
            <a:r>
              <a:rPr lang="en-US" sz="3400" b="1" dirty="0">
                <a:solidFill>
                  <a:schemeClr val="tx1"/>
                </a:solidFill>
              </a:rPr>
              <a:t>Capability Building Foreign Focus</a:t>
            </a:r>
          </a:p>
        </p:txBody>
      </p:sp>
      <p:sp>
        <p:nvSpPr>
          <p:cNvPr id="8" name="Rectangle 7"/>
          <p:cNvSpPr/>
          <p:nvPr/>
        </p:nvSpPr>
        <p:spPr>
          <a:xfrm>
            <a:off x="10220680" y="4803533"/>
            <a:ext cx="2784127" cy="3219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19" tIns="65010" rIns="130019" bIns="65010" rtlCol="0" anchor="ctr"/>
          <a:lstStyle/>
          <a:p>
            <a:pPr algn="ctr"/>
            <a:r>
              <a:rPr lang="en-US" sz="3400" b="1" dirty="0">
                <a:solidFill>
                  <a:schemeClr val="tx1"/>
                </a:solidFill>
              </a:rPr>
              <a:t>Capability Building US Border Focus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AutoShape 1"/>
          <p:cNvSpPr>
            <a:spLocks/>
          </p:cNvSpPr>
          <p:nvPr/>
        </p:nvSpPr>
        <p:spPr bwMode="auto">
          <a:xfrm rot="5400000">
            <a:off x="5699920" y="-5533231"/>
            <a:ext cx="1604962" cy="13004800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6C9FE2"/>
              </a:gs>
              <a:gs pos="30000">
                <a:srgbClr val="6D9FD1"/>
              </a:gs>
              <a:gs pos="50000">
                <a:srgbClr val="5F96CD"/>
              </a:gs>
              <a:gs pos="100000">
                <a:srgbClr val="3773AF"/>
              </a:gs>
            </a:gsLst>
            <a:lin ang="5400000"/>
          </a:gradFill>
          <a:ln w="13546" cap="flat" cmpd="sng">
            <a:solidFill>
              <a:srgbClr val="4F81BD"/>
            </a:solidFill>
            <a:prstDash val="solid"/>
            <a:round/>
            <a:headEnd/>
            <a:tailEnd/>
          </a:ln>
          <a:effectLst>
            <a:outerShdw dist="38100" dir="5400000" algn="ctr" rotWithShape="0">
              <a:srgbClr val="000000">
                <a:alpha val="34999"/>
              </a:srgbClr>
            </a:outerShdw>
          </a:effectLst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30190" y="390525"/>
            <a:ext cx="12033250" cy="1155701"/>
          </a:xfrm>
        </p:spPr>
        <p:txBody>
          <a:bodyPr lIns="126415" tIns="72238" rIns="126415" bIns="72238"/>
          <a:lstStyle/>
          <a:p>
            <a:pPr defTabSz="649187"/>
            <a:r>
              <a:rPr lang="en-US" sz="48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Key Elements of The Four Pillars</a:t>
            </a:r>
            <a:endParaRPr lang="en-US" sz="13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3888" y="1828802"/>
            <a:ext cx="12120562" cy="7924800"/>
          </a:xfrm>
        </p:spPr>
        <p:txBody>
          <a:bodyPr lIns="126415" tIns="72238" rIns="126415" bIns="72238" anchor="t"/>
          <a:lstStyle/>
          <a:p>
            <a:pPr eaLnBrk="1" hangingPunct="1"/>
            <a:r>
              <a:rPr lang="en-US" sz="36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Best In Class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 Many companies currently have “best in class” foreign supplier food safety programs in place</a:t>
            </a:r>
          </a:p>
          <a:p>
            <a:pPr eaLnBrk="1" hangingPunct="1"/>
            <a:r>
              <a:rPr lang="en-US" sz="36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Farm to Fork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Under the Four Pillars proposal, every food manufacturer must meet best in class standards and apply those standards across the entire supply chain</a:t>
            </a:r>
          </a:p>
          <a:p>
            <a:pPr eaLnBrk="1" hangingPunct="1"/>
            <a:r>
              <a:rPr lang="en-US" sz="36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Private-Public Partnership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Strengthening the private-public food safety partnership is critical to restoring consumer confidence</a:t>
            </a:r>
          </a:p>
          <a:p>
            <a:pPr eaLnBrk="1" hangingPunct="1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Challenges FDA is going to face with FSMA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230" y="1973833"/>
            <a:ext cx="12120474" cy="8008367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3400" dirty="0" smtClean="0"/>
              <a:t>Funding  </a:t>
            </a:r>
          </a:p>
          <a:p>
            <a:pPr lvl="1"/>
            <a:r>
              <a:rPr lang="en-US" sz="3400" dirty="0" smtClean="0"/>
              <a:t>How is FDA going to pay for the new requirements within FSMA?</a:t>
            </a:r>
          </a:p>
          <a:p>
            <a:pPr>
              <a:buFont typeface="Arial" pitchFamily="34" charset="0"/>
              <a:buChar char="•"/>
            </a:pPr>
            <a:r>
              <a:rPr lang="en-US" sz="3400" dirty="0" smtClean="0"/>
              <a:t>Enforcement and compliance</a:t>
            </a:r>
          </a:p>
          <a:p>
            <a:pPr lvl="1"/>
            <a:r>
              <a:rPr lang="en-US" sz="3400" dirty="0" smtClean="0"/>
              <a:t>How is FDA going to effectively be able to enforce the 50 new rules?</a:t>
            </a:r>
          </a:p>
          <a:p>
            <a:pPr>
              <a:buFont typeface="Arial" pitchFamily="34" charset="0"/>
              <a:buChar char="•"/>
            </a:pPr>
            <a:r>
              <a:rPr lang="en-US" sz="3400" dirty="0" smtClean="0"/>
              <a:t>Inspections</a:t>
            </a:r>
          </a:p>
          <a:p>
            <a:pPr lvl="1"/>
            <a:r>
              <a:rPr lang="en-US" sz="3400" dirty="0" smtClean="0"/>
              <a:t>How is FDA going to be able to go from 600 inspections in 2011 to 9600 in 2015</a:t>
            </a:r>
          </a:p>
          <a:p>
            <a:pPr>
              <a:buFont typeface="Arial" pitchFamily="34" charset="0"/>
              <a:buChar char="•"/>
            </a:pPr>
            <a:r>
              <a:rPr lang="en-US" sz="3400" dirty="0" smtClean="0"/>
              <a:t>Capacity building</a:t>
            </a:r>
          </a:p>
          <a:p>
            <a:pPr lvl="1"/>
            <a:r>
              <a:rPr lang="en-US" sz="3400" dirty="0" smtClean="0"/>
              <a:t>How is FDA going to be able to build the capacity of foreign governments and inspectors on FSMA requirements?</a:t>
            </a:r>
          </a:p>
          <a:p>
            <a:pPr>
              <a:buFont typeface="Arial" pitchFamily="34" charset="0"/>
              <a:buChar char="•"/>
            </a:pPr>
            <a:endParaRPr lang="en-US" sz="3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668195" y="8780499"/>
            <a:ext cx="1076961" cy="519289"/>
          </a:xfrm>
          <a:prstGeom prst="rect">
            <a:avLst/>
          </a:prstGeom>
        </p:spPr>
        <p:txBody>
          <a:bodyPr lIns="130046" tIns="65023" rIns="130046" bIns="65023"/>
          <a:lstStyle/>
          <a:p>
            <a:pPr>
              <a:defRPr/>
            </a:pPr>
            <a:fld id="{D18D69C3-540C-410A-9DA3-30073ABAA8E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Successes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230" y="1786518"/>
            <a:ext cx="12120474" cy="732997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3400" dirty="0" smtClean="0"/>
              <a:t>GMA established structure that fosters cooperation between industry and government</a:t>
            </a:r>
          </a:p>
          <a:p>
            <a:pPr lvl="1"/>
            <a:r>
              <a:rPr lang="en-US" sz="3100" dirty="0" smtClean="0"/>
              <a:t>Careful planning at earliest stages </a:t>
            </a:r>
          </a:p>
          <a:p>
            <a:pPr lvl="1"/>
            <a:r>
              <a:rPr lang="en-US" sz="3100" dirty="0" smtClean="0"/>
              <a:t>Connected Subject Matter Experts from industry &amp; FDA for substantial exchange of technical information and knowledge</a:t>
            </a:r>
          </a:p>
          <a:p>
            <a:r>
              <a:rPr lang="en-US" sz="3400" dirty="0" smtClean="0"/>
              <a:t>GMA also established structure that fosters cooperation between industry and academia</a:t>
            </a:r>
          </a:p>
          <a:p>
            <a:pPr lvl="1"/>
            <a:r>
              <a:rPr lang="en-US" sz="3100" dirty="0" smtClean="0"/>
              <a:t>GMA has developed training programs to disseminate information on FSMA requirements to industry</a:t>
            </a:r>
          </a:p>
          <a:p>
            <a:pPr lvl="1"/>
            <a:r>
              <a:rPr lang="en-US" sz="3100" dirty="0" smtClean="0"/>
              <a:t>Formalizing collaboration programs with various academic institutions to develop training programs for </a:t>
            </a:r>
            <a:r>
              <a:rPr lang="en-US" sz="3100" b="1" dirty="0" smtClean="0"/>
              <a:t>industry, government and academia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668195" y="8780499"/>
            <a:ext cx="1076961" cy="519289"/>
          </a:xfrm>
          <a:prstGeom prst="rect">
            <a:avLst/>
          </a:prstGeom>
        </p:spPr>
        <p:txBody>
          <a:bodyPr lIns="130046" tIns="65023" rIns="130046" bIns="65023"/>
          <a:lstStyle/>
          <a:p>
            <a:pPr>
              <a:defRPr/>
            </a:pPr>
            <a:fld id="{D18D69C3-540C-410A-9DA3-30073ABAA8E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Collaboration will be Essential</a:t>
            </a:r>
            <a:endParaRPr lang="en-US" dirty="0"/>
          </a:p>
        </p:txBody>
      </p:sp>
      <p:grpSp>
        <p:nvGrpSpPr>
          <p:cNvPr id="4" name="Group 19"/>
          <p:cNvGrpSpPr/>
          <p:nvPr/>
        </p:nvGrpSpPr>
        <p:grpSpPr>
          <a:xfrm>
            <a:off x="3276600" y="2819400"/>
            <a:ext cx="6426200" cy="5567627"/>
            <a:chOff x="6096000" y="2590800"/>
            <a:chExt cx="6426200" cy="5567628"/>
          </a:xfrm>
        </p:grpSpPr>
        <p:grpSp>
          <p:nvGrpSpPr>
            <p:cNvPr id="5" name="Group 9"/>
            <p:cNvGrpSpPr/>
            <p:nvPr/>
          </p:nvGrpSpPr>
          <p:grpSpPr>
            <a:xfrm>
              <a:off x="6096000" y="2590800"/>
              <a:ext cx="6426200" cy="5567628"/>
              <a:chOff x="6045200" y="3352800"/>
              <a:chExt cx="6426200" cy="5567628"/>
            </a:xfrm>
          </p:grpSpPr>
          <p:pic>
            <p:nvPicPr>
              <p:cNvPr id="6" name="Picture 5" descr="MCDD01370_0000[1]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045200" y="3352800"/>
                <a:ext cx="6426200" cy="55676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" name="Text Box 6"/>
              <p:cNvSpPr txBox="1">
                <a:spLocks noChangeArrowheads="1"/>
              </p:cNvSpPr>
              <p:nvPr/>
            </p:nvSpPr>
            <p:spPr bwMode="auto">
              <a:xfrm rot="17999589">
                <a:off x="6308265" y="6262885"/>
                <a:ext cx="3114649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 dirty="0">
                    <a:solidFill>
                      <a:srgbClr val="C00000"/>
                    </a:solidFill>
                    <a:cs typeface="Arial" pitchFamily="34" charset="0"/>
                  </a:rPr>
                  <a:t>Government</a:t>
                </a:r>
              </a:p>
            </p:txBody>
          </p:sp>
          <p:sp>
            <p:nvSpPr>
              <p:cNvPr id="8" name="Text Box 7"/>
              <p:cNvSpPr txBox="1">
                <a:spLocks noChangeArrowheads="1"/>
              </p:cNvSpPr>
              <p:nvPr/>
            </p:nvSpPr>
            <p:spPr bwMode="auto">
              <a:xfrm rot="3568671">
                <a:off x="8951313" y="6206222"/>
                <a:ext cx="2684068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 dirty="0">
                    <a:solidFill>
                      <a:srgbClr val="C00000"/>
                    </a:solidFill>
                    <a:cs typeface="Arial" pitchFamily="34" charset="0"/>
                  </a:rPr>
                  <a:t>Industry</a:t>
                </a:r>
                <a:endParaRPr lang="en-US" sz="3100" b="1" dirty="0">
                  <a:solidFill>
                    <a:srgbClr val="C00000"/>
                  </a:solidFill>
                  <a:cs typeface="Arial" pitchFamily="34" charset="0"/>
                </a:endParaRPr>
              </a:p>
            </p:txBody>
          </p:sp>
          <p:sp>
            <p:nvSpPr>
              <p:cNvPr id="9" name="Text Box 8"/>
              <p:cNvSpPr txBox="1">
                <a:spLocks noChangeArrowheads="1"/>
              </p:cNvSpPr>
              <p:nvPr/>
            </p:nvSpPr>
            <p:spPr bwMode="auto">
              <a:xfrm>
                <a:off x="7416800" y="8087380"/>
                <a:ext cx="365760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 dirty="0">
                    <a:solidFill>
                      <a:srgbClr val="C00000"/>
                    </a:solidFill>
                    <a:cs typeface="Arial" pitchFamily="34" charset="0"/>
                  </a:rPr>
                  <a:t>Academia</a:t>
                </a:r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8331200" y="5715000"/>
              <a:ext cx="2057399" cy="1356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solidFill>
                    <a:schemeClr val="accent1">
                      <a:lumMod val="75000"/>
                    </a:schemeClr>
                  </a:solidFill>
                </a:rPr>
                <a:t>Safe Food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95CC4"/>
        </a:solidFill>
        <a:ln w="12700" cap="flat" cmpd="sng" algn="ctr">
          <a:noFill/>
          <a:prstDash val="solid"/>
          <a:miter lim="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Light" charset="0"/>
            <a:ea typeface="Helvetica Light" charset="0"/>
            <a:cs typeface="Helvetica Light" charset="0"/>
            <a:sym typeface="Helvetica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95CC4"/>
        </a:solidFill>
        <a:ln w="12700" cap="flat" cmpd="sng" algn="ctr">
          <a:noFill/>
          <a:prstDash val="solid"/>
          <a:miter lim="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Light" charset="0"/>
            <a:ea typeface="Helvetica Light" charset="0"/>
            <a:cs typeface="Helvetica Light" charset="0"/>
            <a:sym typeface="Helvetica Light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GMAtemplate2010">
  <a:themeElements>
    <a:clrScheme name="GMA Custom">
      <a:dk1>
        <a:sysClr val="windowText" lastClr="000000"/>
      </a:dk1>
      <a:lt1>
        <a:srgbClr val="FFFFFF"/>
      </a:lt1>
      <a:dk2>
        <a:srgbClr val="EEECE1"/>
      </a:dk2>
      <a:lt2>
        <a:srgbClr val="EEECE1"/>
      </a:lt2>
      <a:accent1>
        <a:srgbClr val="4F81BD"/>
      </a:accent1>
      <a:accent2>
        <a:srgbClr val="9BBB59"/>
      </a:accent2>
      <a:accent3>
        <a:srgbClr val="F79646"/>
      </a:accent3>
      <a:accent4>
        <a:srgbClr val="8064A2"/>
      </a:accent4>
      <a:accent5>
        <a:srgbClr val="9BBB59"/>
      </a:accent5>
      <a:accent6>
        <a:srgbClr val="F79646"/>
      </a:accent6>
      <a:hlink>
        <a:srgbClr val="243C7D"/>
      </a:hlink>
      <a:folHlink>
        <a:srgbClr val="9A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GMAtemplate2010">
  <a:themeElements>
    <a:clrScheme name="GMA Custom">
      <a:dk1>
        <a:sysClr val="windowText" lastClr="000000"/>
      </a:dk1>
      <a:lt1>
        <a:srgbClr val="FFFFFF"/>
      </a:lt1>
      <a:dk2>
        <a:srgbClr val="EEECE1"/>
      </a:dk2>
      <a:lt2>
        <a:srgbClr val="EEECE1"/>
      </a:lt2>
      <a:accent1>
        <a:srgbClr val="4F81BD"/>
      </a:accent1>
      <a:accent2>
        <a:srgbClr val="9BBB59"/>
      </a:accent2>
      <a:accent3>
        <a:srgbClr val="F79646"/>
      </a:accent3>
      <a:accent4>
        <a:srgbClr val="8064A2"/>
      </a:accent4>
      <a:accent5>
        <a:srgbClr val="9BBB59"/>
      </a:accent5>
      <a:accent6>
        <a:srgbClr val="F79646"/>
      </a:accent6>
      <a:hlink>
        <a:srgbClr val="243C7D"/>
      </a:hlink>
      <a:folHlink>
        <a:srgbClr val="9A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New Sample PowerPoint Look">
  <a:themeElements>
    <a:clrScheme name="GMA Custom">
      <a:dk1>
        <a:sysClr val="windowText" lastClr="000000"/>
      </a:dk1>
      <a:lt1>
        <a:srgbClr val="FFFFFF"/>
      </a:lt1>
      <a:dk2>
        <a:srgbClr val="EEECE1"/>
      </a:dk2>
      <a:lt2>
        <a:srgbClr val="EEECE1"/>
      </a:lt2>
      <a:accent1>
        <a:srgbClr val="4F81BD"/>
      </a:accent1>
      <a:accent2>
        <a:srgbClr val="9BBB59"/>
      </a:accent2>
      <a:accent3>
        <a:srgbClr val="F79646"/>
      </a:accent3>
      <a:accent4>
        <a:srgbClr val="8064A2"/>
      </a:accent4>
      <a:accent5>
        <a:srgbClr val="9BBB59"/>
      </a:accent5>
      <a:accent6>
        <a:srgbClr val="F79646"/>
      </a:accent6>
      <a:hlink>
        <a:srgbClr val="243C7D"/>
      </a:hlink>
      <a:folHlink>
        <a:srgbClr val="9A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827</Words>
  <Application>Microsoft Office PowerPoint</Application>
  <PresentationFormat>Custom</PresentationFormat>
  <Paragraphs>147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Office Theme</vt:lpstr>
      <vt:lpstr>GMAtemplate2010</vt:lpstr>
      <vt:lpstr>1_GMAtemplate2010</vt:lpstr>
      <vt:lpstr>New Sample PowerPoint Look</vt:lpstr>
      <vt:lpstr>Industry's Role in Promoting Best Practices  A Collaborative Approach to Food Safety  Global Food Safety Policy Forum  Washington DC September 16, 2011  Shannon Cole, MS, PMP Senior Director, Science Program Management  GMA</vt:lpstr>
      <vt:lpstr>What is the Grocery Manufacturers Association?</vt:lpstr>
      <vt:lpstr>Why is industry here?</vt:lpstr>
      <vt:lpstr> Collaborations Will Enhance Food Safety</vt:lpstr>
      <vt:lpstr>Capacity Building</vt:lpstr>
      <vt:lpstr>Key Elements of The Four Pillars</vt:lpstr>
      <vt:lpstr>Challenges FDA is going to face with FSMA Implementation</vt:lpstr>
      <vt:lpstr>Program Successes</vt:lpstr>
      <vt:lpstr> Collaboration will be Essential</vt:lpstr>
      <vt:lpstr>Capacity Building</vt:lpstr>
      <vt:lpstr>Advancing the 3rd Pillar</vt:lpstr>
      <vt:lpstr>Benefits of Global Food Safety Capacity Building to Industry</vt:lpstr>
      <vt:lpstr>Benefits of Global Food Safety Capacity Building to Industry</vt:lpstr>
      <vt:lpstr>How industry has been involved</vt:lpstr>
      <vt:lpstr>Thank you for your time!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Industry's Role in Promoting Best Practices  Global Food Safety Policy Forum  Washington DC September 16, 2011  Shannon Cole, MS, PMP Senior Director, Science Program Management  GMA</dc:title>
  <dc:creator>Cole, Shannon</dc:creator>
  <cp:lastModifiedBy>Megan Crowe</cp:lastModifiedBy>
  <cp:revision>8</cp:revision>
  <dcterms:modified xsi:type="dcterms:W3CDTF">2011-09-22T18:13:21Z</dcterms:modified>
</cp:coreProperties>
</file>